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Pontes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Ementa/História</a:t>
            </a:r>
          </a:p>
        </p:txBody>
      </p:sp>
    </p:spTree>
    <p:extLst>
      <p:ext uri="{BB962C8B-B14F-4D97-AF65-F5344CB8AC3E}">
        <p14:creationId xmlns:p14="http://schemas.microsoft.com/office/powerpoint/2010/main" val="76277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953" y="117289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PONTES 						60 Horas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953" y="1442852"/>
            <a:ext cx="11142921" cy="523439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Ementa:</a:t>
            </a:r>
          </a:p>
          <a:p>
            <a:pPr lvl="1"/>
            <a:r>
              <a:rPr lang="pt-BR" sz="2800" dirty="0"/>
              <a:t>Conceitos gerais. </a:t>
            </a:r>
          </a:p>
          <a:p>
            <a:pPr lvl="1"/>
            <a:r>
              <a:rPr lang="pt-BR" sz="2800" dirty="0"/>
              <a:t>Classificação das pontes. </a:t>
            </a:r>
          </a:p>
          <a:p>
            <a:pPr lvl="1"/>
            <a:r>
              <a:rPr lang="pt-BR" sz="2800" dirty="0"/>
              <a:t>Elementos básicos para o projeto. </a:t>
            </a:r>
          </a:p>
          <a:p>
            <a:pPr lvl="1"/>
            <a:r>
              <a:rPr lang="pt-BR" sz="2800" dirty="0"/>
              <a:t>Solicitações nas pontes. </a:t>
            </a:r>
          </a:p>
          <a:p>
            <a:pPr lvl="1"/>
            <a:r>
              <a:rPr lang="pt-BR" sz="2800" dirty="0"/>
              <a:t>Superestrutura: </a:t>
            </a:r>
          </a:p>
          <a:p>
            <a:pPr lvl="2"/>
            <a:r>
              <a:rPr lang="pt-BR" sz="2400" dirty="0"/>
              <a:t>distribuição dos esforços no tabuleiro e vigamento principal, trem-tipo, envoltória das solicitações em pontes rodoviárias e ferroviárias, deformações das vigas principais, dimensionamento. </a:t>
            </a:r>
          </a:p>
          <a:p>
            <a:pPr lvl="1"/>
            <a:r>
              <a:rPr lang="pt-BR" sz="2800" dirty="0" err="1"/>
              <a:t>Meso</a:t>
            </a:r>
            <a:r>
              <a:rPr lang="pt-BR" sz="2800" dirty="0"/>
              <a:t>-estrutura:</a:t>
            </a:r>
          </a:p>
          <a:p>
            <a:pPr lvl="2"/>
            <a:r>
              <a:rPr lang="pt-BR" sz="2400" dirty="0"/>
              <a:t> esforços nos pilares, dimensionamento. </a:t>
            </a:r>
          </a:p>
          <a:p>
            <a:pPr lvl="1"/>
            <a:r>
              <a:rPr lang="pt-BR" sz="2800" dirty="0"/>
              <a:t>Infraestrutura:</a:t>
            </a:r>
          </a:p>
          <a:p>
            <a:pPr lvl="2"/>
            <a:r>
              <a:rPr lang="pt-BR" sz="2400" dirty="0"/>
              <a:t> fundações diretas, estacas e </a:t>
            </a:r>
            <a:r>
              <a:rPr lang="pt-BR" sz="2400" dirty="0" err="1"/>
              <a:t>tubulões</a:t>
            </a:r>
            <a:r>
              <a:rPr lang="pt-BR" sz="2400" dirty="0"/>
              <a:t>, Cálculo dos esforços, dimensionamento. Projeto de uma ponte.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8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386" y="315800"/>
            <a:ext cx="11632019" cy="61700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Bibliografia Básica:</a:t>
            </a:r>
          </a:p>
          <a:p>
            <a:r>
              <a:rPr lang="pt-BR" dirty="0"/>
              <a:t>FREITAS, Moacyr de. Infraestrutura de pontes de vigas. São Paulo: Edgard </a:t>
            </a:r>
            <a:r>
              <a:rPr lang="pt-BR" dirty="0" err="1"/>
              <a:t>Blucher</a:t>
            </a:r>
            <a:r>
              <a:rPr lang="pt-BR" dirty="0"/>
              <a:t>, 2001.</a:t>
            </a:r>
          </a:p>
          <a:p>
            <a:r>
              <a:rPr lang="pt-BR" dirty="0"/>
              <a:t>LEONHARDT, Fritz. Construções de Concreto. Rio de Janeiro: </a:t>
            </a:r>
            <a:r>
              <a:rPr lang="pt-BR" dirty="0" err="1"/>
              <a:t>Interciência</a:t>
            </a:r>
            <a:r>
              <a:rPr lang="pt-BR" dirty="0"/>
              <a:t>, 2007.</a:t>
            </a:r>
          </a:p>
          <a:p>
            <a:r>
              <a:rPr lang="pt-BR" dirty="0"/>
              <a:t>PFEIL, Walter. Pontes em Concreto Armado. São Paulo: Edgard </a:t>
            </a:r>
            <a:r>
              <a:rPr lang="pt-BR" dirty="0" err="1"/>
              <a:t>Blucher</a:t>
            </a:r>
            <a:r>
              <a:rPr lang="pt-BR" dirty="0"/>
              <a:t>, 2008.</a:t>
            </a:r>
          </a:p>
          <a:p>
            <a:endParaRPr lang="pt-BR" dirty="0"/>
          </a:p>
          <a:p>
            <a:r>
              <a:rPr lang="pt-BR" dirty="0"/>
              <a:t>Bibliografia Complementar:</a:t>
            </a:r>
          </a:p>
          <a:p>
            <a:r>
              <a:rPr lang="pt-BR" dirty="0"/>
              <a:t>MARCHETTI, O. Pontes de Concreto Armado. 1. ed., São Paulo: Edgard </a:t>
            </a:r>
            <a:r>
              <a:rPr lang="pt-BR" dirty="0" err="1"/>
              <a:t>Blucher</a:t>
            </a:r>
            <a:r>
              <a:rPr lang="pt-BR" dirty="0"/>
              <a:t>, 2008.</a:t>
            </a:r>
          </a:p>
          <a:p>
            <a:r>
              <a:rPr lang="pt-BR" dirty="0"/>
              <a:t>MASON, J. Pontes em Concreto Armado e Protendido: </a:t>
            </a:r>
            <a:r>
              <a:rPr lang="pt-BR" dirty="0" err="1"/>
              <a:t>Principios</a:t>
            </a:r>
            <a:r>
              <a:rPr lang="pt-BR" dirty="0"/>
              <a:t> do Projeto e Cálculo. Rio de Janeiro: LTC, 1977.</a:t>
            </a:r>
          </a:p>
          <a:p>
            <a:r>
              <a:rPr lang="pt-BR" dirty="0"/>
              <a:t>O´CONNOR, C. Pontes: Superestruturas. V. 1, Rio de Janeiro, LTC, 1975.</a:t>
            </a:r>
          </a:p>
          <a:p>
            <a:r>
              <a:rPr lang="pt-BR" dirty="0"/>
              <a:t>PFEIL, W. Pontes em Concreto Armado. V.2, 4. ed., Rio de Janeiro, LTC, 1990.</a:t>
            </a:r>
          </a:p>
          <a:p>
            <a:r>
              <a:rPr lang="pt-BR" dirty="0"/>
              <a:t>VASCONCELOS, A. C. Pontes Brasileiras, Viadutos e Passarelas Notáveis. São Paulo: PINI,1993.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42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das Pontes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surgiram as Pontes?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637" b="13607"/>
          <a:stretch/>
        </p:blipFill>
        <p:spPr>
          <a:xfrm>
            <a:off x="1275906" y="2486819"/>
            <a:ext cx="4130343" cy="26168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80" y="2486819"/>
            <a:ext cx="4227992" cy="26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626" y="170389"/>
            <a:ext cx="10515600" cy="1325563"/>
          </a:xfrm>
        </p:spPr>
        <p:txBody>
          <a:bodyPr/>
          <a:lstStyle/>
          <a:p>
            <a:r>
              <a:rPr lang="pt-BR" dirty="0"/>
              <a:t>Antigas/Romanas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5952"/>
            <a:ext cx="4569268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838200" y="5934911"/>
            <a:ext cx="408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Construída por volta de 1.450 a.C., a ponte </a:t>
            </a:r>
            <a:r>
              <a:rPr lang="pt-BR" dirty="0" err="1"/>
              <a:t>Arkadiko</a:t>
            </a:r>
            <a:r>
              <a:rPr lang="pt-BR" dirty="0"/>
              <a:t> na Grécia existe até hoje!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384" y="485922"/>
            <a:ext cx="5786354" cy="43513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844561" y="50577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aqueduto de </a:t>
            </a:r>
            <a:r>
              <a:rPr lang="pt-BR" dirty="0" err="1"/>
              <a:t>Segóvia</a:t>
            </a:r>
            <a:r>
              <a:rPr lang="pt-BR" dirty="0"/>
              <a:t>, Espanha, foi construído durante os séculos </a:t>
            </a:r>
            <a:r>
              <a:rPr lang="pt-BR" dirty="0" err="1"/>
              <a:t>séculos</a:t>
            </a:r>
            <a:r>
              <a:rPr lang="pt-BR" dirty="0"/>
              <a:t> I e II d.C., no governo dos imperadores romanos Vespasiano e Trajano. A parte restante do aqueduto tem 29 metros de altura, 728 metros de longitude total, 167 arcos (79 singelos e 88 dobrados). Foram empregados, grosso modo, cerca de 35 000 blocos de granito.</a:t>
            </a:r>
          </a:p>
        </p:txBody>
      </p:sp>
    </p:spTree>
    <p:extLst>
      <p:ext uri="{BB962C8B-B14F-4D97-AF65-F5344CB8AC3E}">
        <p14:creationId xmlns:p14="http://schemas.microsoft.com/office/powerpoint/2010/main" val="3339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844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Idade Média e Renascença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68" y="1687983"/>
            <a:ext cx="5405598" cy="47155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03" y="685818"/>
            <a:ext cx="5619334" cy="57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1138" y="705367"/>
            <a:ext cx="3499884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Revolução Industrial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54" y="1027906"/>
            <a:ext cx="5983733" cy="43401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" y="2694357"/>
            <a:ext cx="5665782" cy="35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86" y="258800"/>
            <a:ext cx="10515600" cy="1325563"/>
          </a:xfrm>
        </p:spPr>
        <p:txBody>
          <a:bodyPr/>
          <a:lstStyle/>
          <a:p>
            <a:r>
              <a:rPr lang="pt-BR" dirty="0"/>
              <a:t>Nossos dias e o futuro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1" y="1925970"/>
            <a:ext cx="5232475" cy="39077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873" y="1584363"/>
            <a:ext cx="5387235" cy="45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2205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77</TotalTime>
  <Words>350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Corbel</vt:lpstr>
      <vt:lpstr>Profundidade</vt:lpstr>
      <vt:lpstr>Pontes</vt:lpstr>
      <vt:lpstr>PONTES       60 Horas</vt:lpstr>
      <vt:lpstr>Apresentação do PowerPoint</vt:lpstr>
      <vt:lpstr>História das Pontes</vt:lpstr>
      <vt:lpstr>Antigas/Romanas</vt:lpstr>
      <vt:lpstr>Idade Média e Renascença</vt:lpstr>
      <vt:lpstr>Revolução Industrial</vt:lpstr>
      <vt:lpstr>Nossos dias e o futuro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Pontes</dc:title>
  <dc:creator>Mario V Chianello</dc:creator>
  <cp:lastModifiedBy>Mario V Chianello</cp:lastModifiedBy>
  <cp:revision>9</cp:revision>
  <dcterms:created xsi:type="dcterms:W3CDTF">2016-08-10T22:19:04Z</dcterms:created>
  <dcterms:modified xsi:type="dcterms:W3CDTF">2016-08-10T23:38:17Z</dcterms:modified>
</cp:coreProperties>
</file>