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4630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971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0755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9464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397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7165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335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24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025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77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422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831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84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5724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25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41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CE50CEE-58F3-4C75-BD42-E43EABC57482}" type="datetimeFigureOut">
              <a:rPr lang="pt-BR" smtClean="0"/>
              <a:pPr/>
              <a:t>28/08/2016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751E5-D9A6-4DA7-A9C6-299E4060DC5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20020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PONTES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5868144" y="5373216"/>
            <a:ext cx="19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Mário Chianello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material da </a:t>
            </a:r>
            <a:r>
              <a:rPr lang="en-US" dirty="0" err="1"/>
              <a:t>superestrutura</a:t>
            </a:r>
            <a:endParaRPr lang="pt-BR" sz="1400" dirty="0"/>
          </a:p>
          <a:p>
            <a:pPr lvl="1"/>
            <a:r>
              <a:rPr lang="en-US" dirty="0"/>
              <a:t>Madeira</a:t>
            </a:r>
            <a:endParaRPr lang="pt-BR" sz="1600" dirty="0"/>
          </a:p>
          <a:p>
            <a:pPr lvl="1"/>
            <a:r>
              <a:rPr lang="en-US" dirty="0" err="1"/>
              <a:t>Alvenaria</a:t>
            </a:r>
            <a:endParaRPr lang="pt-BR" sz="1600" dirty="0"/>
          </a:p>
          <a:p>
            <a:pPr lvl="1"/>
            <a:r>
              <a:rPr lang="en-US" dirty="0" err="1"/>
              <a:t>Concreto</a:t>
            </a:r>
            <a:r>
              <a:rPr lang="en-US" dirty="0"/>
              <a:t> simples</a:t>
            </a:r>
            <a:endParaRPr lang="pt-BR" sz="1600" dirty="0"/>
          </a:p>
          <a:p>
            <a:pPr lvl="1"/>
            <a:r>
              <a:rPr lang="en-US" dirty="0" err="1"/>
              <a:t>Concreto</a:t>
            </a:r>
            <a:r>
              <a:rPr lang="en-US" dirty="0"/>
              <a:t> </a:t>
            </a:r>
            <a:r>
              <a:rPr lang="en-US" dirty="0" err="1"/>
              <a:t>armado</a:t>
            </a:r>
            <a:endParaRPr lang="pt-BR" sz="1600" dirty="0"/>
          </a:p>
          <a:p>
            <a:pPr lvl="1"/>
            <a:r>
              <a:rPr lang="en-US" dirty="0" err="1"/>
              <a:t>Concreto</a:t>
            </a:r>
            <a:r>
              <a:rPr lang="en-US" dirty="0"/>
              <a:t> </a:t>
            </a:r>
            <a:r>
              <a:rPr lang="en-US" dirty="0" err="1"/>
              <a:t>protendido</a:t>
            </a:r>
            <a:endParaRPr lang="pt-BR" sz="1600" dirty="0"/>
          </a:p>
          <a:p>
            <a:pPr lvl="1"/>
            <a:r>
              <a:rPr lang="en-US" dirty="0" err="1"/>
              <a:t>Aço</a:t>
            </a:r>
            <a:endParaRPr lang="pt-BR" sz="1600" dirty="0"/>
          </a:p>
          <a:p>
            <a:pPr lvl="1"/>
            <a:r>
              <a:rPr lang="en-US" dirty="0" err="1"/>
              <a:t>Mistas</a:t>
            </a:r>
            <a:r>
              <a:rPr lang="en-US" dirty="0"/>
              <a:t> (</a:t>
            </a:r>
            <a:r>
              <a:rPr lang="en-US" dirty="0" err="1"/>
              <a:t>aço</a:t>
            </a:r>
            <a:r>
              <a:rPr lang="en-US" dirty="0"/>
              <a:t> e </a:t>
            </a:r>
            <a:r>
              <a:rPr lang="en-US" dirty="0" err="1"/>
              <a:t>concreto</a:t>
            </a:r>
            <a:r>
              <a:rPr lang="en-US" dirty="0"/>
              <a:t>)</a:t>
            </a:r>
            <a:endParaRPr lang="pt-BR" sz="1600" dirty="0"/>
          </a:p>
          <a:p>
            <a:pPr lvl="0"/>
            <a:r>
              <a:rPr lang="en-US" dirty="0" err="1"/>
              <a:t>comprimento</a:t>
            </a:r>
            <a:endParaRPr lang="pt-BR" sz="1400" dirty="0"/>
          </a:p>
          <a:p>
            <a:pPr lvl="1"/>
            <a:r>
              <a:rPr lang="en-US" dirty="0" err="1"/>
              <a:t>Galerias</a:t>
            </a:r>
            <a:r>
              <a:rPr lang="en-US" dirty="0"/>
              <a:t> (de 2 a 3 metros)</a:t>
            </a:r>
            <a:endParaRPr lang="pt-BR" sz="1600" dirty="0"/>
          </a:p>
          <a:p>
            <a:pPr lvl="1"/>
            <a:r>
              <a:rPr lang="en-US" dirty="0" err="1"/>
              <a:t>Pontilhões</a:t>
            </a:r>
            <a:r>
              <a:rPr lang="en-US" dirty="0"/>
              <a:t> (de 3 a 10 metros)</a:t>
            </a:r>
          </a:p>
          <a:p>
            <a:pPr lvl="1"/>
            <a:r>
              <a:rPr lang="en-US" dirty="0"/>
              <a:t>Pontes (</a:t>
            </a:r>
            <a:r>
              <a:rPr lang="en-US" dirty="0" err="1"/>
              <a:t>acima</a:t>
            </a:r>
            <a:r>
              <a:rPr lang="en-US" dirty="0"/>
              <a:t> de 10 metros)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3940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err="1"/>
              <a:t>natureza</a:t>
            </a:r>
            <a:r>
              <a:rPr lang="en-US" dirty="0"/>
              <a:t> do </a:t>
            </a:r>
            <a:r>
              <a:rPr lang="en-US" dirty="0" err="1"/>
              <a:t>tráfego</a:t>
            </a:r>
            <a:endParaRPr lang="pt-BR" sz="1400" dirty="0"/>
          </a:p>
          <a:p>
            <a:pPr lvl="1"/>
            <a:r>
              <a:rPr lang="en-US" dirty="0" err="1"/>
              <a:t>Rodoviárias</a:t>
            </a:r>
            <a:endParaRPr lang="pt-BR" sz="1600" dirty="0"/>
          </a:p>
          <a:p>
            <a:pPr lvl="1"/>
            <a:r>
              <a:rPr lang="en-US" dirty="0" err="1"/>
              <a:t>Ferroviárias</a:t>
            </a:r>
            <a:endParaRPr lang="pt-BR" sz="1600" dirty="0"/>
          </a:p>
          <a:p>
            <a:pPr lvl="1"/>
            <a:r>
              <a:rPr lang="en-US" dirty="0" err="1"/>
              <a:t>Passarelas</a:t>
            </a:r>
            <a:r>
              <a:rPr lang="en-US" dirty="0"/>
              <a:t> (pontes para </a:t>
            </a:r>
            <a:r>
              <a:rPr lang="en-US" dirty="0" err="1"/>
              <a:t>pedestres</a:t>
            </a:r>
            <a:r>
              <a:rPr lang="en-US" dirty="0"/>
              <a:t>)</a:t>
            </a:r>
            <a:endParaRPr lang="pt-BR" sz="1600" dirty="0"/>
          </a:p>
          <a:p>
            <a:pPr lvl="1"/>
            <a:r>
              <a:rPr lang="en-US" dirty="0" err="1"/>
              <a:t>Utilitárias</a:t>
            </a:r>
            <a:r>
              <a:rPr lang="en-US" dirty="0"/>
              <a:t> (</a:t>
            </a:r>
            <a:r>
              <a:rPr lang="en-US" dirty="0" err="1"/>
              <a:t>aquedutos</a:t>
            </a:r>
            <a:r>
              <a:rPr lang="en-US" dirty="0"/>
              <a:t>)</a:t>
            </a:r>
            <a:endParaRPr lang="pt-BR" sz="1600" dirty="0"/>
          </a:p>
          <a:p>
            <a:pPr lvl="1"/>
            <a:r>
              <a:rPr lang="en-US" dirty="0" err="1"/>
              <a:t>Mistas</a:t>
            </a:r>
            <a:r>
              <a:rPr lang="en-US" dirty="0"/>
              <a:t> (</a:t>
            </a:r>
            <a:r>
              <a:rPr lang="en-US" dirty="0" err="1"/>
              <a:t>rodo-ferroviária</a:t>
            </a:r>
            <a:r>
              <a:rPr lang="en-US" dirty="0"/>
              <a:t>)</a:t>
            </a:r>
            <a:endParaRPr lang="pt-BR" sz="1600" dirty="0"/>
          </a:p>
          <a:p>
            <a:pPr lvl="0"/>
            <a:r>
              <a:rPr lang="en-US" dirty="0" err="1"/>
              <a:t>desenvolvimento</a:t>
            </a:r>
            <a:r>
              <a:rPr lang="en-US" dirty="0"/>
              <a:t> </a:t>
            </a:r>
            <a:r>
              <a:rPr lang="en-US" dirty="0" err="1"/>
              <a:t>planimétrico</a:t>
            </a:r>
            <a:endParaRPr lang="pt-BR" sz="1400" dirty="0"/>
          </a:p>
          <a:p>
            <a:pPr lvl="1"/>
            <a:r>
              <a:rPr lang="en-US" dirty="0" err="1"/>
              <a:t>Retas</a:t>
            </a:r>
            <a:r>
              <a:rPr lang="en-US" dirty="0"/>
              <a:t>: </a:t>
            </a:r>
            <a:r>
              <a:rPr lang="en-US" dirty="0" err="1"/>
              <a:t>ortogonais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esconsas</a:t>
            </a:r>
            <a:endParaRPr lang="pt-BR" sz="1600" dirty="0"/>
          </a:p>
          <a:p>
            <a:pPr lvl="1"/>
            <a:r>
              <a:rPr lang="en-US" dirty="0" err="1"/>
              <a:t>Curvas</a:t>
            </a:r>
            <a:endParaRPr lang="pt-BR" sz="1600" dirty="0"/>
          </a:p>
          <a:p>
            <a:pPr lvl="0"/>
            <a:r>
              <a:rPr lang="en-US" dirty="0" err="1"/>
              <a:t>desenvolvimento</a:t>
            </a:r>
            <a:r>
              <a:rPr lang="en-US" dirty="0"/>
              <a:t> </a:t>
            </a:r>
            <a:r>
              <a:rPr lang="en-US" dirty="0" err="1"/>
              <a:t>altimétrico</a:t>
            </a:r>
            <a:endParaRPr lang="pt-BR" sz="1400" dirty="0"/>
          </a:p>
          <a:p>
            <a:pPr lvl="1"/>
            <a:r>
              <a:rPr lang="en-US" dirty="0" err="1"/>
              <a:t>Retas</a:t>
            </a:r>
            <a:r>
              <a:rPr lang="en-US" dirty="0"/>
              <a:t>: horizontal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rampa</a:t>
            </a:r>
            <a:endParaRPr lang="pt-BR" sz="1600" dirty="0"/>
          </a:p>
          <a:p>
            <a:pPr lvl="1"/>
            <a:r>
              <a:rPr lang="en-US" dirty="0" err="1"/>
              <a:t>Curvas</a:t>
            </a:r>
            <a:r>
              <a:rPr lang="en-US" dirty="0"/>
              <a:t>: </a:t>
            </a:r>
            <a:r>
              <a:rPr lang="en-US" dirty="0" err="1"/>
              <a:t>tabuleiro</a:t>
            </a:r>
            <a:r>
              <a:rPr lang="en-US" dirty="0"/>
              <a:t> </a:t>
            </a:r>
            <a:r>
              <a:rPr lang="en-US" dirty="0" err="1"/>
              <a:t>convexo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côncavo</a:t>
            </a:r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5054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estrutural</a:t>
            </a:r>
            <a:r>
              <a:rPr lang="en-US" dirty="0"/>
              <a:t> da </a:t>
            </a:r>
            <a:r>
              <a:rPr lang="en-US" dirty="0" err="1"/>
              <a:t>superestrutura</a:t>
            </a:r>
            <a:endParaRPr lang="pt-BR" sz="1400" dirty="0"/>
          </a:p>
          <a:p>
            <a:pPr lvl="1"/>
            <a:r>
              <a:rPr lang="en-US" dirty="0"/>
              <a:t>Ponte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viga</a:t>
            </a:r>
            <a:endParaRPr lang="pt-BR" sz="1600" dirty="0"/>
          </a:p>
          <a:p>
            <a:pPr lvl="1"/>
            <a:r>
              <a:rPr lang="en-US" dirty="0"/>
              <a:t>Ponte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arco</a:t>
            </a:r>
            <a:endParaRPr lang="pt-BR" sz="1600" dirty="0"/>
          </a:p>
          <a:p>
            <a:pPr lvl="1"/>
            <a:r>
              <a:rPr lang="en-US" dirty="0"/>
              <a:t>Ponte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pórtico</a:t>
            </a:r>
            <a:endParaRPr lang="pt-BR" sz="1600" dirty="0"/>
          </a:p>
          <a:p>
            <a:pPr lvl="1"/>
            <a:r>
              <a:rPr lang="en-US" dirty="0"/>
              <a:t>Ponte </a:t>
            </a:r>
            <a:r>
              <a:rPr lang="en-US" dirty="0" err="1"/>
              <a:t>estaiada</a:t>
            </a:r>
            <a:endParaRPr lang="pt-BR" sz="1600" dirty="0"/>
          </a:p>
          <a:p>
            <a:pPr lvl="1"/>
            <a:r>
              <a:rPr lang="en-US" dirty="0"/>
              <a:t>Ponte </a:t>
            </a:r>
            <a:r>
              <a:rPr lang="en-US" dirty="0" err="1"/>
              <a:t>pênsil</a:t>
            </a:r>
            <a:endParaRPr lang="pt-BR" sz="1600" dirty="0"/>
          </a:p>
          <a:p>
            <a:pPr lvl="0"/>
            <a:r>
              <a:rPr lang="en-US" dirty="0" err="1"/>
              <a:t>seção</a:t>
            </a:r>
            <a:r>
              <a:rPr lang="en-US" dirty="0"/>
              <a:t> transversal</a:t>
            </a:r>
            <a:endParaRPr lang="pt-BR" sz="1400" dirty="0"/>
          </a:p>
          <a:p>
            <a:pPr lvl="1"/>
            <a:r>
              <a:rPr lang="pt-BR" dirty="0"/>
              <a:t>Ponte de laje (maciça, vazada)</a:t>
            </a:r>
            <a:endParaRPr lang="pt-BR" sz="1400" dirty="0"/>
          </a:p>
          <a:p>
            <a:pPr lvl="1"/>
            <a:r>
              <a:rPr lang="pt-BR" dirty="0"/>
              <a:t>Ponte de viga (seção T, seção celular, treliça)</a:t>
            </a:r>
            <a:endParaRPr lang="pt-BR" sz="1400" dirty="0"/>
          </a:p>
          <a:p>
            <a:pPr lvl="0"/>
            <a:r>
              <a:rPr lang="en-US" dirty="0" err="1"/>
              <a:t>posição</a:t>
            </a:r>
            <a:r>
              <a:rPr lang="en-US" dirty="0"/>
              <a:t> do </a:t>
            </a:r>
            <a:r>
              <a:rPr lang="en-US" dirty="0" err="1"/>
              <a:t>tabuleiro</a:t>
            </a:r>
            <a:endParaRPr lang="pt-BR" sz="1400" dirty="0"/>
          </a:p>
          <a:p>
            <a:pPr lvl="1"/>
            <a:r>
              <a:rPr lang="en-US" dirty="0"/>
              <a:t>Ponte com </a:t>
            </a:r>
            <a:r>
              <a:rPr lang="en-US" dirty="0" err="1"/>
              <a:t>tabuleiro</a:t>
            </a:r>
            <a:r>
              <a:rPr lang="en-US" dirty="0"/>
              <a:t> superior</a:t>
            </a:r>
            <a:endParaRPr lang="pt-BR" sz="1400" dirty="0"/>
          </a:p>
          <a:p>
            <a:pPr lvl="1"/>
            <a:r>
              <a:rPr lang="en-US" dirty="0"/>
              <a:t>Ponte com </a:t>
            </a:r>
            <a:r>
              <a:rPr lang="en-US" dirty="0" err="1"/>
              <a:t>tabuleiro</a:t>
            </a:r>
            <a:r>
              <a:rPr lang="en-US" dirty="0"/>
              <a:t> </a:t>
            </a:r>
            <a:r>
              <a:rPr lang="en-US" dirty="0" err="1"/>
              <a:t>intermediário</a:t>
            </a:r>
            <a:endParaRPr lang="pt-BR" sz="1400" dirty="0"/>
          </a:p>
          <a:p>
            <a:pPr lvl="1"/>
            <a:r>
              <a:rPr lang="en-US" dirty="0"/>
              <a:t>Ponte com </a:t>
            </a:r>
            <a:r>
              <a:rPr lang="en-US" dirty="0" err="1"/>
              <a:t>tabuleiro</a:t>
            </a:r>
            <a:r>
              <a:rPr lang="en-US" dirty="0"/>
              <a:t> inferior</a:t>
            </a:r>
            <a:endParaRPr lang="pt-BR" sz="1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4310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Classificação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processo</a:t>
            </a:r>
            <a:r>
              <a:rPr lang="en-US" dirty="0"/>
              <a:t> de </a:t>
            </a:r>
            <a:r>
              <a:rPr lang="en-US" dirty="0" err="1"/>
              <a:t>execução</a:t>
            </a:r>
            <a:endParaRPr lang="pt-BR" sz="1400" dirty="0"/>
          </a:p>
          <a:p>
            <a:pPr lvl="1"/>
            <a:r>
              <a:rPr lang="pt-BR" dirty="0"/>
              <a:t>Construção com concreto moldado no local</a:t>
            </a:r>
            <a:endParaRPr lang="pt-BR" sz="1400" dirty="0"/>
          </a:p>
          <a:p>
            <a:pPr lvl="1"/>
            <a:r>
              <a:rPr lang="en-US" dirty="0" err="1"/>
              <a:t>Construção</a:t>
            </a:r>
            <a:r>
              <a:rPr lang="en-US" dirty="0"/>
              <a:t> com </a:t>
            </a:r>
            <a:r>
              <a:rPr lang="en-US" dirty="0" err="1"/>
              <a:t>elementos</a:t>
            </a:r>
            <a:r>
              <a:rPr lang="en-US" dirty="0"/>
              <a:t> </a:t>
            </a:r>
            <a:r>
              <a:rPr lang="en-US" dirty="0" err="1"/>
              <a:t>pré-moldados</a:t>
            </a:r>
            <a:endParaRPr lang="pt-BR" sz="1400" dirty="0"/>
          </a:p>
          <a:p>
            <a:pPr lvl="1"/>
            <a:r>
              <a:rPr lang="en-US" dirty="0" err="1"/>
              <a:t>Construção</a:t>
            </a:r>
            <a:r>
              <a:rPr lang="en-US" dirty="0"/>
              <a:t> com </a:t>
            </a:r>
            <a:r>
              <a:rPr lang="en-US" dirty="0" err="1"/>
              <a:t>balanços</a:t>
            </a:r>
            <a:r>
              <a:rPr lang="en-US" dirty="0"/>
              <a:t> </a:t>
            </a:r>
            <a:r>
              <a:rPr lang="en-US" dirty="0" err="1"/>
              <a:t>sucessivos</a:t>
            </a:r>
            <a:endParaRPr lang="pt-BR" sz="1400" dirty="0"/>
          </a:p>
          <a:p>
            <a:pPr lvl="1"/>
            <a:r>
              <a:rPr lang="en-US" dirty="0" err="1"/>
              <a:t>Construção</a:t>
            </a:r>
            <a:r>
              <a:rPr lang="en-US" dirty="0"/>
              <a:t> com </a:t>
            </a:r>
            <a:r>
              <a:rPr lang="en-US" dirty="0" err="1"/>
              <a:t>deslocamentos</a:t>
            </a:r>
            <a:r>
              <a:rPr lang="en-US" dirty="0"/>
              <a:t> </a:t>
            </a:r>
            <a:r>
              <a:rPr lang="en-US" dirty="0" err="1"/>
              <a:t>progressivos</a:t>
            </a:r>
            <a:endParaRPr lang="pt-BR" sz="14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587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 C</a:t>
            </a:r>
            <a:r>
              <a:rPr lang="pt-BR" dirty="0" err="1"/>
              <a:t>onstrução</a:t>
            </a:r>
            <a:r>
              <a:rPr lang="pt-BR" dirty="0"/>
              <a:t> com o objetivo de transpor um obstáculo para estabelecer a continuidade de uma via de qualquer natureza.</a:t>
            </a:r>
            <a:endParaRPr lang="pt-BR" sz="1400" dirty="0"/>
          </a:p>
          <a:p>
            <a:endParaRPr lang="pt-BR" sz="4800" dirty="0"/>
          </a:p>
          <a:p>
            <a:pPr lvl="1"/>
            <a:r>
              <a:rPr lang="en-US" dirty="0" err="1"/>
              <a:t>ferrovia</a:t>
            </a:r>
            <a:endParaRPr lang="pt-BR" sz="1600" dirty="0"/>
          </a:p>
          <a:p>
            <a:pPr lvl="1"/>
            <a:r>
              <a:rPr lang="en-US" dirty="0" err="1"/>
              <a:t>rodovia</a:t>
            </a:r>
            <a:endParaRPr lang="pt-BR" sz="1600" dirty="0"/>
          </a:p>
          <a:p>
            <a:pPr lvl="1"/>
            <a:r>
              <a:rPr lang="en-US" dirty="0" err="1"/>
              <a:t>passagem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pedestres</a:t>
            </a:r>
            <a:endParaRPr lang="pt-BR" sz="1600" dirty="0"/>
          </a:p>
          <a:p>
            <a:r>
              <a:rPr lang="en-US" dirty="0"/>
              <a:t> </a:t>
            </a:r>
            <a:endParaRPr lang="pt-BR" sz="4800" dirty="0"/>
          </a:p>
          <a:p>
            <a:pPr lvl="0"/>
            <a:r>
              <a:rPr lang="pt-BR" dirty="0"/>
              <a:t>Quando o obstáculo não tem água a ponte  é chamada de Viaduto.</a:t>
            </a:r>
            <a:endParaRPr lang="pt-BR" sz="1400" dirty="0"/>
          </a:p>
          <a:p>
            <a:pPr lvl="0"/>
            <a:r>
              <a:rPr lang="pt-BR" dirty="0"/>
              <a:t>Existe ainda um tipo de construção que em determinadas situações, pode ser enquadrado na categoria de pontes: são as galerias.</a:t>
            </a:r>
            <a:endParaRPr lang="pt-BR" sz="1400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Galeria</a:t>
            </a: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03648" y="1484784"/>
            <a:ext cx="6120680" cy="4752528"/>
            <a:chOff x="2917" y="9516"/>
            <a:chExt cx="7217" cy="5187"/>
          </a:xfrm>
        </p:grpSpPr>
        <p:sp>
          <p:nvSpPr>
            <p:cNvPr id="1034" name="AutoShape 10"/>
            <p:cNvSpPr>
              <a:spLocks/>
            </p:cNvSpPr>
            <p:nvPr/>
          </p:nvSpPr>
          <p:spPr bwMode="auto">
            <a:xfrm>
              <a:off x="2917" y="9780"/>
              <a:ext cx="7217" cy="4923"/>
            </a:xfrm>
            <a:custGeom>
              <a:avLst/>
              <a:gdLst/>
              <a:ahLst/>
              <a:cxnLst>
                <a:cxn ang="0">
                  <a:pos x="2148" y="12"/>
                </a:cxn>
                <a:cxn ang="0">
                  <a:pos x="1557" y="1162"/>
                </a:cxn>
                <a:cxn ang="0">
                  <a:pos x="7140" y="187"/>
                </a:cxn>
                <a:cxn ang="0">
                  <a:pos x="6547" y="626"/>
                </a:cxn>
                <a:cxn ang="0">
                  <a:pos x="5467" y="1306"/>
                </a:cxn>
                <a:cxn ang="0">
                  <a:pos x="4814" y="1442"/>
                </a:cxn>
                <a:cxn ang="0">
                  <a:pos x="101" y="118"/>
                </a:cxn>
                <a:cxn ang="0">
                  <a:pos x="1197" y="684"/>
                </a:cxn>
                <a:cxn ang="0">
                  <a:pos x="631" y="122"/>
                </a:cxn>
                <a:cxn ang="0">
                  <a:pos x="1596" y="559"/>
                </a:cxn>
                <a:cxn ang="0">
                  <a:pos x="2109" y="547"/>
                </a:cxn>
                <a:cxn ang="0">
                  <a:pos x="2095" y="14"/>
                </a:cxn>
                <a:cxn ang="0">
                  <a:pos x="828" y="578"/>
                </a:cxn>
                <a:cxn ang="0">
                  <a:pos x="2023" y="1118"/>
                </a:cxn>
                <a:cxn ang="0">
                  <a:pos x="720" y="218"/>
                </a:cxn>
                <a:cxn ang="0">
                  <a:pos x="1397" y="401"/>
                </a:cxn>
                <a:cxn ang="0">
                  <a:pos x="1545" y="218"/>
                </a:cxn>
                <a:cxn ang="0">
                  <a:pos x="2083" y="1212"/>
                </a:cxn>
                <a:cxn ang="0">
                  <a:pos x="1673" y="898"/>
                </a:cxn>
                <a:cxn ang="0">
                  <a:pos x="1838" y="504"/>
                </a:cxn>
                <a:cxn ang="0">
                  <a:pos x="945" y="631"/>
                </a:cxn>
                <a:cxn ang="0">
                  <a:pos x="1716" y="149"/>
                </a:cxn>
                <a:cxn ang="0">
                  <a:pos x="823" y="276"/>
                </a:cxn>
                <a:cxn ang="0">
                  <a:pos x="1982" y="1133"/>
                </a:cxn>
                <a:cxn ang="0">
                  <a:pos x="1965" y="581"/>
                </a:cxn>
                <a:cxn ang="0">
                  <a:pos x="1608" y="593"/>
                </a:cxn>
                <a:cxn ang="0">
                  <a:pos x="1269" y="593"/>
                </a:cxn>
                <a:cxn ang="0">
                  <a:pos x="1253" y="41"/>
                </a:cxn>
                <a:cxn ang="0">
                  <a:pos x="547" y="58"/>
                </a:cxn>
                <a:cxn ang="0">
                  <a:pos x="5457" y="1265"/>
                </a:cxn>
                <a:cxn ang="0">
                  <a:pos x="4797" y="612"/>
                </a:cxn>
                <a:cxn ang="0">
                  <a:pos x="5311" y="600"/>
                </a:cxn>
                <a:cxn ang="0">
                  <a:pos x="5981" y="744"/>
                </a:cxn>
                <a:cxn ang="0">
                  <a:pos x="5323" y="91"/>
                </a:cxn>
                <a:cxn ang="0">
                  <a:pos x="5969" y="209"/>
                </a:cxn>
                <a:cxn ang="0">
                  <a:pos x="6367" y="84"/>
                </a:cxn>
                <a:cxn ang="0">
                  <a:pos x="5378" y="1150"/>
                </a:cxn>
                <a:cxn ang="0">
                  <a:pos x="5270" y="790"/>
                </a:cxn>
                <a:cxn ang="0">
                  <a:pos x="5165" y="432"/>
                </a:cxn>
                <a:cxn ang="0">
                  <a:pos x="5520" y="391"/>
                </a:cxn>
                <a:cxn ang="0">
                  <a:pos x="5671" y="209"/>
                </a:cxn>
                <a:cxn ang="0">
                  <a:pos x="5882" y="70"/>
                </a:cxn>
                <a:cxn ang="0">
                  <a:pos x="6907" y="206"/>
                </a:cxn>
                <a:cxn ang="0">
                  <a:pos x="5589" y="1082"/>
                </a:cxn>
                <a:cxn ang="0">
                  <a:pos x="4769" y="1200"/>
                </a:cxn>
                <a:cxn ang="0">
                  <a:pos x="6072" y="643"/>
                </a:cxn>
                <a:cxn ang="0">
                  <a:pos x="5289" y="754"/>
                </a:cxn>
                <a:cxn ang="0">
                  <a:pos x="6770" y="173"/>
                </a:cxn>
                <a:cxn ang="0">
                  <a:pos x="5949" y="288"/>
                </a:cxn>
                <a:cxn ang="0">
                  <a:pos x="5167" y="401"/>
                </a:cxn>
                <a:cxn ang="0">
                  <a:pos x="4867" y="72"/>
                </a:cxn>
                <a:cxn ang="0">
                  <a:pos x="6485" y="506"/>
                </a:cxn>
                <a:cxn ang="0">
                  <a:pos x="6297" y="379"/>
                </a:cxn>
                <a:cxn ang="0">
                  <a:pos x="5119" y="1358"/>
                </a:cxn>
                <a:cxn ang="0">
                  <a:pos x="5270" y="948"/>
                </a:cxn>
                <a:cxn ang="0">
                  <a:pos x="5441" y="526"/>
                </a:cxn>
                <a:cxn ang="0">
                  <a:pos x="5095" y="530"/>
                </a:cxn>
                <a:cxn ang="0">
                  <a:pos x="2213" y="1282"/>
                </a:cxn>
                <a:cxn ang="0">
                  <a:pos x="6991" y="2693"/>
                </a:cxn>
                <a:cxn ang="0">
                  <a:pos x="5544" y="4668"/>
                </a:cxn>
                <a:cxn ang="0">
                  <a:pos x="590" y="3610"/>
                </a:cxn>
              </a:cxnLst>
              <a:rect l="0" t="0" r="r" b="b"/>
              <a:pathLst>
                <a:path w="7217" h="4923">
                  <a:moveTo>
                    <a:pt x="2148" y="1423"/>
                  </a:moveTo>
                  <a:lnTo>
                    <a:pt x="4754" y="1423"/>
                  </a:lnTo>
                  <a:lnTo>
                    <a:pt x="4754" y="12"/>
                  </a:lnTo>
                  <a:lnTo>
                    <a:pt x="2148" y="12"/>
                  </a:lnTo>
                  <a:lnTo>
                    <a:pt x="2148" y="1423"/>
                  </a:lnTo>
                  <a:close/>
                  <a:moveTo>
                    <a:pt x="2277" y="1354"/>
                  </a:moveTo>
                  <a:lnTo>
                    <a:pt x="4625" y="1354"/>
                  </a:lnTo>
                  <a:moveTo>
                    <a:pt x="4689" y="1282"/>
                  </a:moveTo>
                  <a:lnTo>
                    <a:pt x="4689" y="154"/>
                  </a:lnTo>
                  <a:moveTo>
                    <a:pt x="4625" y="82"/>
                  </a:moveTo>
                  <a:lnTo>
                    <a:pt x="2277" y="82"/>
                  </a:lnTo>
                  <a:moveTo>
                    <a:pt x="2213" y="154"/>
                  </a:moveTo>
                  <a:lnTo>
                    <a:pt x="2213" y="1282"/>
                  </a:lnTo>
                  <a:moveTo>
                    <a:pt x="2148" y="12"/>
                  </a:moveTo>
                  <a:lnTo>
                    <a:pt x="0" y="12"/>
                  </a:lnTo>
                  <a:moveTo>
                    <a:pt x="4754" y="12"/>
                  </a:moveTo>
                  <a:lnTo>
                    <a:pt x="7173" y="12"/>
                  </a:lnTo>
                  <a:moveTo>
                    <a:pt x="0" y="12"/>
                  </a:moveTo>
                  <a:lnTo>
                    <a:pt x="89" y="163"/>
                  </a:lnTo>
                  <a:lnTo>
                    <a:pt x="187" y="300"/>
                  </a:lnTo>
                  <a:lnTo>
                    <a:pt x="305" y="408"/>
                  </a:lnTo>
                  <a:lnTo>
                    <a:pt x="446" y="485"/>
                  </a:lnTo>
                  <a:lnTo>
                    <a:pt x="595" y="554"/>
                  </a:lnTo>
                  <a:lnTo>
                    <a:pt x="737" y="636"/>
                  </a:lnTo>
                  <a:lnTo>
                    <a:pt x="986" y="850"/>
                  </a:lnTo>
                  <a:lnTo>
                    <a:pt x="1121" y="943"/>
                  </a:lnTo>
                  <a:lnTo>
                    <a:pt x="1265" y="1022"/>
                  </a:lnTo>
                  <a:lnTo>
                    <a:pt x="1557" y="1162"/>
                  </a:lnTo>
                  <a:lnTo>
                    <a:pt x="2148" y="1423"/>
                  </a:lnTo>
                  <a:moveTo>
                    <a:pt x="7173" y="12"/>
                  </a:moveTo>
                  <a:lnTo>
                    <a:pt x="7190" y="2"/>
                  </a:lnTo>
                  <a:lnTo>
                    <a:pt x="7202" y="0"/>
                  </a:lnTo>
                  <a:lnTo>
                    <a:pt x="7212" y="2"/>
                  </a:lnTo>
                  <a:lnTo>
                    <a:pt x="7217" y="10"/>
                  </a:lnTo>
                  <a:lnTo>
                    <a:pt x="7217" y="22"/>
                  </a:lnTo>
                  <a:lnTo>
                    <a:pt x="7214" y="36"/>
                  </a:lnTo>
                  <a:lnTo>
                    <a:pt x="7207" y="55"/>
                  </a:lnTo>
                  <a:lnTo>
                    <a:pt x="7200" y="77"/>
                  </a:lnTo>
                  <a:lnTo>
                    <a:pt x="7188" y="101"/>
                  </a:lnTo>
                  <a:lnTo>
                    <a:pt x="7173" y="127"/>
                  </a:lnTo>
                  <a:lnTo>
                    <a:pt x="7157" y="156"/>
                  </a:lnTo>
                  <a:lnTo>
                    <a:pt x="7140" y="187"/>
                  </a:lnTo>
                  <a:lnTo>
                    <a:pt x="7099" y="250"/>
                  </a:lnTo>
                  <a:lnTo>
                    <a:pt x="7053" y="312"/>
                  </a:lnTo>
                  <a:lnTo>
                    <a:pt x="7005" y="372"/>
                  </a:lnTo>
                  <a:lnTo>
                    <a:pt x="6957" y="427"/>
                  </a:lnTo>
                  <a:lnTo>
                    <a:pt x="6933" y="451"/>
                  </a:lnTo>
                  <a:lnTo>
                    <a:pt x="6909" y="473"/>
                  </a:lnTo>
                  <a:lnTo>
                    <a:pt x="6888" y="492"/>
                  </a:lnTo>
                  <a:lnTo>
                    <a:pt x="6864" y="509"/>
                  </a:lnTo>
                  <a:lnTo>
                    <a:pt x="6823" y="538"/>
                  </a:lnTo>
                  <a:lnTo>
                    <a:pt x="6780" y="559"/>
                  </a:lnTo>
                  <a:lnTo>
                    <a:pt x="6741" y="574"/>
                  </a:lnTo>
                  <a:lnTo>
                    <a:pt x="6701" y="586"/>
                  </a:lnTo>
                  <a:lnTo>
                    <a:pt x="6624" y="605"/>
                  </a:lnTo>
                  <a:lnTo>
                    <a:pt x="6547" y="626"/>
                  </a:lnTo>
                  <a:lnTo>
                    <a:pt x="6470" y="658"/>
                  </a:lnTo>
                  <a:lnTo>
                    <a:pt x="6391" y="694"/>
                  </a:lnTo>
                  <a:lnTo>
                    <a:pt x="6312" y="737"/>
                  </a:lnTo>
                  <a:lnTo>
                    <a:pt x="6230" y="785"/>
                  </a:lnTo>
                  <a:lnTo>
                    <a:pt x="6151" y="835"/>
                  </a:lnTo>
                  <a:lnTo>
                    <a:pt x="6069" y="890"/>
                  </a:lnTo>
                  <a:lnTo>
                    <a:pt x="5906" y="1008"/>
                  </a:lnTo>
                  <a:lnTo>
                    <a:pt x="5825" y="1066"/>
                  </a:lnTo>
                  <a:lnTo>
                    <a:pt x="5745" y="1123"/>
                  </a:lnTo>
                  <a:lnTo>
                    <a:pt x="5671" y="1176"/>
                  </a:lnTo>
                  <a:lnTo>
                    <a:pt x="5599" y="1224"/>
                  </a:lnTo>
                  <a:lnTo>
                    <a:pt x="5529" y="1270"/>
                  </a:lnTo>
                  <a:lnTo>
                    <a:pt x="5498" y="1289"/>
                  </a:lnTo>
                  <a:lnTo>
                    <a:pt x="5467" y="1306"/>
                  </a:lnTo>
                  <a:lnTo>
                    <a:pt x="5407" y="1337"/>
                  </a:lnTo>
                  <a:lnTo>
                    <a:pt x="5376" y="1351"/>
                  </a:lnTo>
                  <a:lnTo>
                    <a:pt x="5345" y="1361"/>
                  </a:lnTo>
                  <a:lnTo>
                    <a:pt x="5309" y="1373"/>
                  </a:lnTo>
                  <a:lnTo>
                    <a:pt x="5270" y="1382"/>
                  </a:lnTo>
                  <a:lnTo>
                    <a:pt x="5229" y="1392"/>
                  </a:lnTo>
                  <a:lnTo>
                    <a:pt x="5181" y="1399"/>
                  </a:lnTo>
                  <a:lnTo>
                    <a:pt x="5131" y="1409"/>
                  </a:lnTo>
                  <a:lnTo>
                    <a:pt x="5071" y="1416"/>
                  </a:lnTo>
                  <a:lnTo>
                    <a:pt x="5006" y="1423"/>
                  </a:lnTo>
                  <a:lnTo>
                    <a:pt x="4970" y="1428"/>
                  </a:lnTo>
                  <a:lnTo>
                    <a:pt x="4932" y="1433"/>
                  </a:lnTo>
                  <a:lnTo>
                    <a:pt x="4853" y="1440"/>
                  </a:lnTo>
                  <a:lnTo>
                    <a:pt x="4814" y="1442"/>
                  </a:lnTo>
                  <a:lnTo>
                    <a:pt x="4759" y="1442"/>
                  </a:lnTo>
                  <a:lnTo>
                    <a:pt x="4752" y="1440"/>
                  </a:lnTo>
                  <a:lnTo>
                    <a:pt x="4745" y="1440"/>
                  </a:lnTo>
                  <a:lnTo>
                    <a:pt x="4742" y="1438"/>
                  </a:lnTo>
                  <a:lnTo>
                    <a:pt x="4742" y="1433"/>
                  </a:lnTo>
                  <a:lnTo>
                    <a:pt x="4747" y="1428"/>
                  </a:lnTo>
                  <a:lnTo>
                    <a:pt x="4754" y="1423"/>
                  </a:lnTo>
                  <a:moveTo>
                    <a:pt x="372" y="386"/>
                  </a:moveTo>
                  <a:lnTo>
                    <a:pt x="372" y="386"/>
                  </a:lnTo>
                  <a:moveTo>
                    <a:pt x="257" y="271"/>
                  </a:moveTo>
                  <a:lnTo>
                    <a:pt x="257" y="271"/>
                  </a:lnTo>
                  <a:moveTo>
                    <a:pt x="233" y="247"/>
                  </a:moveTo>
                  <a:lnTo>
                    <a:pt x="233" y="247"/>
                  </a:lnTo>
                  <a:moveTo>
                    <a:pt x="101" y="118"/>
                  </a:moveTo>
                  <a:lnTo>
                    <a:pt x="101" y="118"/>
                  </a:lnTo>
                  <a:moveTo>
                    <a:pt x="1740" y="1224"/>
                  </a:moveTo>
                  <a:lnTo>
                    <a:pt x="1740" y="1224"/>
                  </a:lnTo>
                  <a:moveTo>
                    <a:pt x="1716" y="1200"/>
                  </a:moveTo>
                  <a:lnTo>
                    <a:pt x="1716" y="1200"/>
                  </a:lnTo>
                  <a:moveTo>
                    <a:pt x="1584" y="1068"/>
                  </a:moveTo>
                  <a:lnTo>
                    <a:pt x="1584" y="1068"/>
                  </a:lnTo>
                  <a:moveTo>
                    <a:pt x="1469" y="953"/>
                  </a:moveTo>
                  <a:lnTo>
                    <a:pt x="1469" y="953"/>
                  </a:lnTo>
                  <a:moveTo>
                    <a:pt x="1445" y="929"/>
                  </a:moveTo>
                  <a:lnTo>
                    <a:pt x="1445" y="929"/>
                  </a:lnTo>
                  <a:moveTo>
                    <a:pt x="1313" y="799"/>
                  </a:moveTo>
                  <a:lnTo>
                    <a:pt x="1313" y="799"/>
                  </a:lnTo>
                  <a:moveTo>
                    <a:pt x="1197" y="684"/>
                  </a:moveTo>
                  <a:lnTo>
                    <a:pt x="1197" y="684"/>
                  </a:lnTo>
                  <a:moveTo>
                    <a:pt x="1173" y="660"/>
                  </a:moveTo>
                  <a:lnTo>
                    <a:pt x="1173" y="660"/>
                  </a:lnTo>
                  <a:moveTo>
                    <a:pt x="1041" y="530"/>
                  </a:moveTo>
                  <a:lnTo>
                    <a:pt x="1041" y="530"/>
                  </a:lnTo>
                  <a:moveTo>
                    <a:pt x="926" y="415"/>
                  </a:moveTo>
                  <a:lnTo>
                    <a:pt x="926" y="415"/>
                  </a:lnTo>
                  <a:moveTo>
                    <a:pt x="902" y="391"/>
                  </a:moveTo>
                  <a:lnTo>
                    <a:pt x="902" y="391"/>
                  </a:lnTo>
                  <a:moveTo>
                    <a:pt x="770" y="259"/>
                  </a:moveTo>
                  <a:lnTo>
                    <a:pt x="770" y="259"/>
                  </a:lnTo>
                  <a:moveTo>
                    <a:pt x="655" y="146"/>
                  </a:moveTo>
                  <a:lnTo>
                    <a:pt x="655" y="146"/>
                  </a:lnTo>
                  <a:moveTo>
                    <a:pt x="631" y="122"/>
                  </a:moveTo>
                  <a:lnTo>
                    <a:pt x="631" y="122"/>
                  </a:lnTo>
                  <a:moveTo>
                    <a:pt x="2138" y="1097"/>
                  </a:moveTo>
                  <a:lnTo>
                    <a:pt x="2138" y="1097"/>
                  </a:lnTo>
                  <a:moveTo>
                    <a:pt x="2114" y="1073"/>
                  </a:moveTo>
                  <a:lnTo>
                    <a:pt x="2114" y="1073"/>
                  </a:lnTo>
                  <a:moveTo>
                    <a:pt x="1982" y="943"/>
                  </a:moveTo>
                  <a:lnTo>
                    <a:pt x="1982" y="943"/>
                  </a:lnTo>
                  <a:moveTo>
                    <a:pt x="1867" y="828"/>
                  </a:moveTo>
                  <a:lnTo>
                    <a:pt x="1867" y="828"/>
                  </a:lnTo>
                  <a:moveTo>
                    <a:pt x="1843" y="804"/>
                  </a:moveTo>
                  <a:lnTo>
                    <a:pt x="1843" y="804"/>
                  </a:lnTo>
                  <a:moveTo>
                    <a:pt x="1711" y="672"/>
                  </a:moveTo>
                  <a:lnTo>
                    <a:pt x="1711" y="672"/>
                  </a:lnTo>
                  <a:moveTo>
                    <a:pt x="1596" y="559"/>
                  </a:moveTo>
                  <a:lnTo>
                    <a:pt x="1596" y="559"/>
                  </a:lnTo>
                  <a:moveTo>
                    <a:pt x="1572" y="535"/>
                  </a:moveTo>
                  <a:lnTo>
                    <a:pt x="1572" y="535"/>
                  </a:lnTo>
                  <a:moveTo>
                    <a:pt x="1440" y="403"/>
                  </a:moveTo>
                  <a:lnTo>
                    <a:pt x="1440" y="403"/>
                  </a:lnTo>
                  <a:moveTo>
                    <a:pt x="1325" y="288"/>
                  </a:moveTo>
                  <a:lnTo>
                    <a:pt x="1325" y="288"/>
                  </a:lnTo>
                  <a:moveTo>
                    <a:pt x="1301" y="264"/>
                  </a:moveTo>
                  <a:lnTo>
                    <a:pt x="1301" y="264"/>
                  </a:lnTo>
                  <a:moveTo>
                    <a:pt x="1169" y="134"/>
                  </a:moveTo>
                  <a:lnTo>
                    <a:pt x="1169" y="134"/>
                  </a:lnTo>
                  <a:moveTo>
                    <a:pt x="1053" y="19"/>
                  </a:moveTo>
                  <a:lnTo>
                    <a:pt x="1053" y="19"/>
                  </a:lnTo>
                  <a:moveTo>
                    <a:pt x="2109" y="547"/>
                  </a:moveTo>
                  <a:lnTo>
                    <a:pt x="2109" y="547"/>
                  </a:lnTo>
                  <a:moveTo>
                    <a:pt x="1994" y="432"/>
                  </a:moveTo>
                  <a:lnTo>
                    <a:pt x="1994" y="432"/>
                  </a:lnTo>
                  <a:moveTo>
                    <a:pt x="1968" y="408"/>
                  </a:moveTo>
                  <a:lnTo>
                    <a:pt x="1970" y="408"/>
                  </a:lnTo>
                  <a:moveTo>
                    <a:pt x="1838" y="278"/>
                  </a:moveTo>
                  <a:lnTo>
                    <a:pt x="1838" y="278"/>
                  </a:lnTo>
                  <a:moveTo>
                    <a:pt x="1723" y="163"/>
                  </a:moveTo>
                  <a:lnTo>
                    <a:pt x="1723" y="163"/>
                  </a:lnTo>
                  <a:moveTo>
                    <a:pt x="1697" y="139"/>
                  </a:moveTo>
                  <a:lnTo>
                    <a:pt x="1699" y="139"/>
                  </a:lnTo>
                  <a:moveTo>
                    <a:pt x="2119" y="38"/>
                  </a:moveTo>
                  <a:lnTo>
                    <a:pt x="2121" y="38"/>
                  </a:lnTo>
                  <a:moveTo>
                    <a:pt x="2095" y="14"/>
                  </a:moveTo>
                  <a:lnTo>
                    <a:pt x="2095" y="14"/>
                  </a:lnTo>
                  <a:moveTo>
                    <a:pt x="1867" y="1296"/>
                  </a:moveTo>
                  <a:lnTo>
                    <a:pt x="1867" y="1296"/>
                  </a:lnTo>
                  <a:moveTo>
                    <a:pt x="1665" y="1157"/>
                  </a:moveTo>
                  <a:lnTo>
                    <a:pt x="1665" y="1157"/>
                  </a:lnTo>
                  <a:moveTo>
                    <a:pt x="1610" y="1118"/>
                  </a:moveTo>
                  <a:lnTo>
                    <a:pt x="1610" y="1118"/>
                  </a:lnTo>
                  <a:moveTo>
                    <a:pt x="1346" y="936"/>
                  </a:moveTo>
                  <a:lnTo>
                    <a:pt x="1349" y="936"/>
                  </a:lnTo>
                  <a:moveTo>
                    <a:pt x="1147" y="799"/>
                  </a:moveTo>
                  <a:lnTo>
                    <a:pt x="1147" y="799"/>
                  </a:lnTo>
                  <a:moveTo>
                    <a:pt x="1089" y="761"/>
                  </a:moveTo>
                  <a:lnTo>
                    <a:pt x="1092" y="761"/>
                  </a:lnTo>
                  <a:moveTo>
                    <a:pt x="828" y="578"/>
                  </a:moveTo>
                  <a:lnTo>
                    <a:pt x="828" y="578"/>
                  </a:lnTo>
                  <a:moveTo>
                    <a:pt x="626" y="439"/>
                  </a:moveTo>
                  <a:lnTo>
                    <a:pt x="626" y="439"/>
                  </a:lnTo>
                  <a:moveTo>
                    <a:pt x="571" y="401"/>
                  </a:moveTo>
                  <a:lnTo>
                    <a:pt x="571" y="401"/>
                  </a:lnTo>
                  <a:moveTo>
                    <a:pt x="309" y="221"/>
                  </a:moveTo>
                  <a:lnTo>
                    <a:pt x="309" y="221"/>
                  </a:lnTo>
                  <a:moveTo>
                    <a:pt x="108" y="82"/>
                  </a:moveTo>
                  <a:lnTo>
                    <a:pt x="108" y="82"/>
                  </a:lnTo>
                  <a:moveTo>
                    <a:pt x="53" y="43"/>
                  </a:moveTo>
                  <a:lnTo>
                    <a:pt x="53" y="43"/>
                  </a:lnTo>
                  <a:moveTo>
                    <a:pt x="2078" y="1157"/>
                  </a:moveTo>
                  <a:lnTo>
                    <a:pt x="2078" y="1157"/>
                  </a:lnTo>
                  <a:moveTo>
                    <a:pt x="2023" y="1118"/>
                  </a:moveTo>
                  <a:lnTo>
                    <a:pt x="2023" y="1118"/>
                  </a:lnTo>
                  <a:moveTo>
                    <a:pt x="1759" y="936"/>
                  </a:moveTo>
                  <a:lnTo>
                    <a:pt x="1761" y="936"/>
                  </a:lnTo>
                  <a:moveTo>
                    <a:pt x="1560" y="797"/>
                  </a:moveTo>
                  <a:lnTo>
                    <a:pt x="1560" y="797"/>
                  </a:lnTo>
                  <a:moveTo>
                    <a:pt x="1502" y="758"/>
                  </a:moveTo>
                  <a:lnTo>
                    <a:pt x="1502" y="758"/>
                  </a:lnTo>
                  <a:moveTo>
                    <a:pt x="1241" y="578"/>
                  </a:moveTo>
                  <a:lnTo>
                    <a:pt x="1241" y="578"/>
                  </a:lnTo>
                  <a:moveTo>
                    <a:pt x="1039" y="439"/>
                  </a:moveTo>
                  <a:lnTo>
                    <a:pt x="1039" y="439"/>
                  </a:lnTo>
                  <a:moveTo>
                    <a:pt x="984" y="401"/>
                  </a:moveTo>
                  <a:lnTo>
                    <a:pt x="984" y="401"/>
                  </a:lnTo>
                  <a:moveTo>
                    <a:pt x="720" y="218"/>
                  </a:moveTo>
                  <a:lnTo>
                    <a:pt x="722" y="218"/>
                  </a:lnTo>
                  <a:moveTo>
                    <a:pt x="521" y="82"/>
                  </a:moveTo>
                  <a:lnTo>
                    <a:pt x="521" y="82"/>
                  </a:lnTo>
                  <a:moveTo>
                    <a:pt x="463" y="43"/>
                  </a:moveTo>
                  <a:lnTo>
                    <a:pt x="465" y="43"/>
                  </a:lnTo>
                  <a:moveTo>
                    <a:pt x="1970" y="797"/>
                  </a:moveTo>
                  <a:lnTo>
                    <a:pt x="1973" y="797"/>
                  </a:lnTo>
                  <a:moveTo>
                    <a:pt x="1915" y="758"/>
                  </a:moveTo>
                  <a:lnTo>
                    <a:pt x="1915" y="758"/>
                  </a:lnTo>
                  <a:moveTo>
                    <a:pt x="1653" y="576"/>
                  </a:moveTo>
                  <a:lnTo>
                    <a:pt x="1653" y="576"/>
                  </a:lnTo>
                  <a:moveTo>
                    <a:pt x="1452" y="439"/>
                  </a:moveTo>
                  <a:lnTo>
                    <a:pt x="1452" y="439"/>
                  </a:lnTo>
                  <a:moveTo>
                    <a:pt x="1397" y="401"/>
                  </a:moveTo>
                  <a:lnTo>
                    <a:pt x="1397" y="401"/>
                  </a:lnTo>
                  <a:moveTo>
                    <a:pt x="1133" y="218"/>
                  </a:moveTo>
                  <a:lnTo>
                    <a:pt x="1133" y="218"/>
                  </a:lnTo>
                  <a:moveTo>
                    <a:pt x="933" y="79"/>
                  </a:moveTo>
                  <a:lnTo>
                    <a:pt x="933" y="79"/>
                  </a:lnTo>
                  <a:moveTo>
                    <a:pt x="876" y="41"/>
                  </a:moveTo>
                  <a:lnTo>
                    <a:pt x="876" y="41"/>
                  </a:lnTo>
                  <a:moveTo>
                    <a:pt x="2066" y="576"/>
                  </a:moveTo>
                  <a:lnTo>
                    <a:pt x="2066" y="576"/>
                  </a:lnTo>
                  <a:moveTo>
                    <a:pt x="1865" y="437"/>
                  </a:moveTo>
                  <a:lnTo>
                    <a:pt x="1865" y="437"/>
                  </a:lnTo>
                  <a:moveTo>
                    <a:pt x="1807" y="398"/>
                  </a:moveTo>
                  <a:lnTo>
                    <a:pt x="1809" y="398"/>
                  </a:lnTo>
                  <a:moveTo>
                    <a:pt x="1545" y="218"/>
                  </a:moveTo>
                  <a:lnTo>
                    <a:pt x="1545" y="218"/>
                  </a:lnTo>
                  <a:moveTo>
                    <a:pt x="1344" y="79"/>
                  </a:moveTo>
                  <a:lnTo>
                    <a:pt x="1346" y="79"/>
                  </a:lnTo>
                  <a:moveTo>
                    <a:pt x="1289" y="41"/>
                  </a:moveTo>
                  <a:lnTo>
                    <a:pt x="1289" y="41"/>
                  </a:lnTo>
                  <a:moveTo>
                    <a:pt x="1958" y="216"/>
                  </a:moveTo>
                  <a:lnTo>
                    <a:pt x="1958" y="216"/>
                  </a:lnTo>
                  <a:moveTo>
                    <a:pt x="1757" y="79"/>
                  </a:moveTo>
                  <a:lnTo>
                    <a:pt x="1757" y="79"/>
                  </a:lnTo>
                  <a:moveTo>
                    <a:pt x="1701" y="41"/>
                  </a:moveTo>
                  <a:lnTo>
                    <a:pt x="1701" y="41"/>
                  </a:lnTo>
                  <a:moveTo>
                    <a:pt x="2114" y="38"/>
                  </a:moveTo>
                  <a:lnTo>
                    <a:pt x="2114" y="38"/>
                  </a:lnTo>
                  <a:moveTo>
                    <a:pt x="2083" y="1212"/>
                  </a:moveTo>
                  <a:lnTo>
                    <a:pt x="2083" y="1212"/>
                  </a:lnTo>
                  <a:moveTo>
                    <a:pt x="1903" y="1236"/>
                  </a:moveTo>
                  <a:lnTo>
                    <a:pt x="1903" y="1236"/>
                  </a:lnTo>
                  <a:moveTo>
                    <a:pt x="1795" y="1253"/>
                  </a:moveTo>
                  <a:lnTo>
                    <a:pt x="1795" y="1253"/>
                  </a:lnTo>
                  <a:moveTo>
                    <a:pt x="2136" y="833"/>
                  </a:moveTo>
                  <a:lnTo>
                    <a:pt x="2136" y="833"/>
                  </a:lnTo>
                  <a:moveTo>
                    <a:pt x="2028" y="847"/>
                  </a:moveTo>
                  <a:lnTo>
                    <a:pt x="2030" y="847"/>
                  </a:lnTo>
                  <a:moveTo>
                    <a:pt x="1961" y="857"/>
                  </a:moveTo>
                  <a:lnTo>
                    <a:pt x="1961" y="857"/>
                  </a:lnTo>
                  <a:moveTo>
                    <a:pt x="1781" y="883"/>
                  </a:moveTo>
                  <a:lnTo>
                    <a:pt x="1781" y="883"/>
                  </a:lnTo>
                  <a:moveTo>
                    <a:pt x="1673" y="898"/>
                  </a:moveTo>
                  <a:lnTo>
                    <a:pt x="1673" y="898"/>
                  </a:lnTo>
                  <a:moveTo>
                    <a:pt x="1603" y="907"/>
                  </a:moveTo>
                  <a:lnTo>
                    <a:pt x="1603" y="907"/>
                  </a:lnTo>
                  <a:moveTo>
                    <a:pt x="1423" y="934"/>
                  </a:moveTo>
                  <a:lnTo>
                    <a:pt x="1423" y="934"/>
                  </a:lnTo>
                  <a:moveTo>
                    <a:pt x="1315" y="948"/>
                  </a:moveTo>
                  <a:lnTo>
                    <a:pt x="1315" y="948"/>
                  </a:lnTo>
                  <a:moveTo>
                    <a:pt x="1248" y="960"/>
                  </a:moveTo>
                  <a:lnTo>
                    <a:pt x="1248" y="960"/>
                  </a:lnTo>
                  <a:moveTo>
                    <a:pt x="2013" y="478"/>
                  </a:moveTo>
                  <a:lnTo>
                    <a:pt x="2013" y="478"/>
                  </a:lnTo>
                  <a:moveTo>
                    <a:pt x="1905" y="494"/>
                  </a:moveTo>
                  <a:lnTo>
                    <a:pt x="1908" y="494"/>
                  </a:lnTo>
                  <a:moveTo>
                    <a:pt x="1838" y="504"/>
                  </a:moveTo>
                  <a:lnTo>
                    <a:pt x="1838" y="504"/>
                  </a:lnTo>
                  <a:moveTo>
                    <a:pt x="1658" y="530"/>
                  </a:moveTo>
                  <a:lnTo>
                    <a:pt x="1658" y="530"/>
                  </a:lnTo>
                  <a:moveTo>
                    <a:pt x="1550" y="545"/>
                  </a:moveTo>
                  <a:lnTo>
                    <a:pt x="1550" y="545"/>
                  </a:lnTo>
                  <a:moveTo>
                    <a:pt x="1481" y="554"/>
                  </a:moveTo>
                  <a:lnTo>
                    <a:pt x="1481" y="554"/>
                  </a:lnTo>
                  <a:moveTo>
                    <a:pt x="1301" y="581"/>
                  </a:moveTo>
                  <a:lnTo>
                    <a:pt x="1301" y="581"/>
                  </a:lnTo>
                  <a:moveTo>
                    <a:pt x="1193" y="595"/>
                  </a:moveTo>
                  <a:lnTo>
                    <a:pt x="1195" y="595"/>
                  </a:lnTo>
                  <a:moveTo>
                    <a:pt x="1125" y="605"/>
                  </a:moveTo>
                  <a:lnTo>
                    <a:pt x="1125" y="605"/>
                  </a:lnTo>
                  <a:moveTo>
                    <a:pt x="945" y="631"/>
                  </a:moveTo>
                  <a:lnTo>
                    <a:pt x="945" y="631"/>
                  </a:lnTo>
                  <a:moveTo>
                    <a:pt x="837" y="646"/>
                  </a:moveTo>
                  <a:lnTo>
                    <a:pt x="837" y="646"/>
                  </a:lnTo>
                  <a:moveTo>
                    <a:pt x="768" y="655"/>
                  </a:moveTo>
                  <a:lnTo>
                    <a:pt x="768" y="655"/>
                  </a:lnTo>
                  <a:moveTo>
                    <a:pt x="2141" y="89"/>
                  </a:moveTo>
                  <a:lnTo>
                    <a:pt x="2141" y="89"/>
                  </a:lnTo>
                  <a:moveTo>
                    <a:pt x="2071" y="98"/>
                  </a:moveTo>
                  <a:lnTo>
                    <a:pt x="2071" y="98"/>
                  </a:lnTo>
                  <a:moveTo>
                    <a:pt x="1891" y="125"/>
                  </a:moveTo>
                  <a:lnTo>
                    <a:pt x="1893" y="125"/>
                  </a:lnTo>
                  <a:moveTo>
                    <a:pt x="1783" y="139"/>
                  </a:moveTo>
                  <a:lnTo>
                    <a:pt x="1785" y="139"/>
                  </a:lnTo>
                  <a:moveTo>
                    <a:pt x="1716" y="149"/>
                  </a:moveTo>
                  <a:lnTo>
                    <a:pt x="1716" y="149"/>
                  </a:lnTo>
                  <a:moveTo>
                    <a:pt x="1536" y="175"/>
                  </a:moveTo>
                  <a:lnTo>
                    <a:pt x="1536" y="175"/>
                  </a:lnTo>
                  <a:moveTo>
                    <a:pt x="1428" y="192"/>
                  </a:moveTo>
                  <a:lnTo>
                    <a:pt x="1428" y="192"/>
                  </a:lnTo>
                  <a:moveTo>
                    <a:pt x="1358" y="202"/>
                  </a:moveTo>
                  <a:lnTo>
                    <a:pt x="1358" y="202"/>
                  </a:lnTo>
                  <a:moveTo>
                    <a:pt x="1178" y="226"/>
                  </a:moveTo>
                  <a:lnTo>
                    <a:pt x="1181" y="226"/>
                  </a:lnTo>
                  <a:moveTo>
                    <a:pt x="1070" y="242"/>
                  </a:moveTo>
                  <a:lnTo>
                    <a:pt x="1073" y="242"/>
                  </a:lnTo>
                  <a:moveTo>
                    <a:pt x="1003" y="252"/>
                  </a:moveTo>
                  <a:lnTo>
                    <a:pt x="1003" y="252"/>
                  </a:lnTo>
                  <a:moveTo>
                    <a:pt x="823" y="276"/>
                  </a:moveTo>
                  <a:lnTo>
                    <a:pt x="823" y="276"/>
                  </a:lnTo>
                  <a:moveTo>
                    <a:pt x="715" y="293"/>
                  </a:moveTo>
                  <a:lnTo>
                    <a:pt x="715" y="293"/>
                  </a:lnTo>
                  <a:moveTo>
                    <a:pt x="645" y="302"/>
                  </a:moveTo>
                  <a:lnTo>
                    <a:pt x="645" y="302"/>
                  </a:lnTo>
                  <a:moveTo>
                    <a:pt x="465" y="329"/>
                  </a:moveTo>
                  <a:lnTo>
                    <a:pt x="465" y="329"/>
                  </a:lnTo>
                  <a:moveTo>
                    <a:pt x="357" y="343"/>
                  </a:moveTo>
                  <a:lnTo>
                    <a:pt x="360" y="343"/>
                  </a:lnTo>
                  <a:moveTo>
                    <a:pt x="290" y="353"/>
                  </a:moveTo>
                  <a:lnTo>
                    <a:pt x="290" y="353"/>
                  </a:lnTo>
                  <a:moveTo>
                    <a:pt x="2141" y="1001"/>
                  </a:moveTo>
                  <a:lnTo>
                    <a:pt x="2141" y="1001"/>
                  </a:lnTo>
                  <a:moveTo>
                    <a:pt x="1982" y="1133"/>
                  </a:moveTo>
                  <a:lnTo>
                    <a:pt x="1982" y="1133"/>
                  </a:lnTo>
                  <a:moveTo>
                    <a:pt x="1812" y="1274"/>
                  </a:moveTo>
                  <a:lnTo>
                    <a:pt x="1812" y="1274"/>
                  </a:lnTo>
                  <a:moveTo>
                    <a:pt x="2133" y="725"/>
                  </a:moveTo>
                  <a:lnTo>
                    <a:pt x="2133" y="725"/>
                  </a:lnTo>
                  <a:moveTo>
                    <a:pt x="1973" y="857"/>
                  </a:moveTo>
                  <a:lnTo>
                    <a:pt x="1973" y="857"/>
                  </a:lnTo>
                  <a:moveTo>
                    <a:pt x="1802" y="998"/>
                  </a:moveTo>
                  <a:lnTo>
                    <a:pt x="1802" y="998"/>
                  </a:lnTo>
                  <a:moveTo>
                    <a:pt x="1625" y="1147"/>
                  </a:moveTo>
                  <a:lnTo>
                    <a:pt x="1625" y="1147"/>
                  </a:lnTo>
                  <a:moveTo>
                    <a:pt x="2124" y="446"/>
                  </a:moveTo>
                  <a:lnTo>
                    <a:pt x="2124" y="446"/>
                  </a:lnTo>
                  <a:moveTo>
                    <a:pt x="1965" y="581"/>
                  </a:moveTo>
                  <a:lnTo>
                    <a:pt x="1965" y="581"/>
                  </a:lnTo>
                  <a:moveTo>
                    <a:pt x="1795" y="722"/>
                  </a:moveTo>
                  <a:lnTo>
                    <a:pt x="1795" y="722"/>
                  </a:lnTo>
                  <a:moveTo>
                    <a:pt x="1615" y="871"/>
                  </a:moveTo>
                  <a:lnTo>
                    <a:pt x="1615" y="871"/>
                  </a:lnTo>
                  <a:moveTo>
                    <a:pt x="1457" y="1003"/>
                  </a:moveTo>
                  <a:lnTo>
                    <a:pt x="1457" y="1003"/>
                  </a:lnTo>
                  <a:moveTo>
                    <a:pt x="2117" y="170"/>
                  </a:moveTo>
                  <a:lnTo>
                    <a:pt x="2117" y="170"/>
                  </a:lnTo>
                  <a:moveTo>
                    <a:pt x="1956" y="305"/>
                  </a:moveTo>
                  <a:lnTo>
                    <a:pt x="1956" y="305"/>
                  </a:lnTo>
                  <a:moveTo>
                    <a:pt x="1785" y="446"/>
                  </a:moveTo>
                  <a:lnTo>
                    <a:pt x="1785" y="446"/>
                  </a:lnTo>
                  <a:moveTo>
                    <a:pt x="1608" y="593"/>
                  </a:moveTo>
                  <a:lnTo>
                    <a:pt x="1608" y="593"/>
                  </a:lnTo>
                  <a:moveTo>
                    <a:pt x="1447" y="727"/>
                  </a:moveTo>
                  <a:lnTo>
                    <a:pt x="1447" y="727"/>
                  </a:lnTo>
                  <a:moveTo>
                    <a:pt x="1277" y="869"/>
                  </a:moveTo>
                  <a:lnTo>
                    <a:pt x="1277" y="869"/>
                  </a:lnTo>
                  <a:moveTo>
                    <a:pt x="1949" y="26"/>
                  </a:moveTo>
                  <a:lnTo>
                    <a:pt x="1949" y="26"/>
                  </a:lnTo>
                  <a:moveTo>
                    <a:pt x="1778" y="170"/>
                  </a:moveTo>
                  <a:lnTo>
                    <a:pt x="1778" y="170"/>
                  </a:lnTo>
                  <a:moveTo>
                    <a:pt x="1598" y="317"/>
                  </a:moveTo>
                  <a:lnTo>
                    <a:pt x="1601" y="317"/>
                  </a:lnTo>
                  <a:moveTo>
                    <a:pt x="1440" y="451"/>
                  </a:moveTo>
                  <a:lnTo>
                    <a:pt x="1440" y="451"/>
                  </a:lnTo>
                  <a:moveTo>
                    <a:pt x="1269" y="593"/>
                  </a:moveTo>
                  <a:lnTo>
                    <a:pt x="1269" y="593"/>
                  </a:lnTo>
                  <a:moveTo>
                    <a:pt x="1089" y="742"/>
                  </a:moveTo>
                  <a:lnTo>
                    <a:pt x="1089" y="742"/>
                  </a:lnTo>
                  <a:moveTo>
                    <a:pt x="1591" y="41"/>
                  </a:moveTo>
                  <a:lnTo>
                    <a:pt x="1591" y="41"/>
                  </a:lnTo>
                  <a:moveTo>
                    <a:pt x="1430" y="175"/>
                  </a:moveTo>
                  <a:lnTo>
                    <a:pt x="1430" y="175"/>
                  </a:lnTo>
                  <a:moveTo>
                    <a:pt x="1260" y="317"/>
                  </a:moveTo>
                  <a:lnTo>
                    <a:pt x="1260" y="317"/>
                  </a:lnTo>
                  <a:moveTo>
                    <a:pt x="1082" y="466"/>
                  </a:moveTo>
                  <a:lnTo>
                    <a:pt x="1082" y="466"/>
                  </a:lnTo>
                  <a:moveTo>
                    <a:pt x="921" y="598"/>
                  </a:moveTo>
                  <a:lnTo>
                    <a:pt x="921" y="598"/>
                  </a:lnTo>
                  <a:moveTo>
                    <a:pt x="1253" y="41"/>
                  </a:moveTo>
                  <a:lnTo>
                    <a:pt x="1253" y="41"/>
                  </a:lnTo>
                  <a:moveTo>
                    <a:pt x="1073" y="187"/>
                  </a:moveTo>
                  <a:lnTo>
                    <a:pt x="1073" y="187"/>
                  </a:lnTo>
                  <a:moveTo>
                    <a:pt x="914" y="322"/>
                  </a:moveTo>
                  <a:lnTo>
                    <a:pt x="914" y="322"/>
                  </a:lnTo>
                  <a:moveTo>
                    <a:pt x="741" y="463"/>
                  </a:moveTo>
                  <a:lnTo>
                    <a:pt x="744" y="463"/>
                  </a:lnTo>
                  <a:moveTo>
                    <a:pt x="905" y="46"/>
                  </a:moveTo>
                  <a:lnTo>
                    <a:pt x="905" y="46"/>
                  </a:lnTo>
                  <a:moveTo>
                    <a:pt x="734" y="187"/>
                  </a:moveTo>
                  <a:lnTo>
                    <a:pt x="734" y="187"/>
                  </a:lnTo>
                  <a:moveTo>
                    <a:pt x="557" y="334"/>
                  </a:moveTo>
                  <a:lnTo>
                    <a:pt x="557" y="334"/>
                  </a:lnTo>
                  <a:moveTo>
                    <a:pt x="547" y="58"/>
                  </a:moveTo>
                  <a:lnTo>
                    <a:pt x="547" y="58"/>
                  </a:lnTo>
                  <a:moveTo>
                    <a:pt x="389" y="192"/>
                  </a:moveTo>
                  <a:lnTo>
                    <a:pt x="389" y="192"/>
                  </a:lnTo>
                  <a:moveTo>
                    <a:pt x="209" y="58"/>
                  </a:moveTo>
                  <a:lnTo>
                    <a:pt x="209" y="58"/>
                  </a:lnTo>
                  <a:moveTo>
                    <a:pt x="5059" y="1390"/>
                  </a:moveTo>
                  <a:lnTo>
                    <a:pt x="5059" y="1390"/>
                  </a:lnTo>
                  <a:moveTo>
                    <a:pt x="4944" y="1277"/>
                  </a:moveTo>
                  <a:lnTo>
                    <a:pt x="4944" y="1277"/>
                  </a:lnTo>
                  <a:moveTo>
                    <a:pt x="4920" y="1250"/>
                  </a:moveTo>
                  <a:lnTo>
                    <a:pt x="4920" y="1250"/>
                  </a:lnTo>
                  <a:moveTo>
                    <a:pt x="4788" y="1121"/>
                  </a:moveTo>
                  <a:lnTo>
                    <a:pt x="4788" y="1121"/>
                  </a:lnTo>
                  <a:moveTo>
                    <a:pt x="5457" y="1265"/>
                  </a:moveTo>
                  <a:lnTo>
                    <a:pt x="5457" y="1265"/>
                  </a:lnTo>
                  <a:moveTo>
                    <a:pt x="5342" y="1150"/>
                  </a:moveTo>
                  <a:lnTo>
                    <a:pt x="5342" y="1150"/>
                  </a:lnTo>
                  <a:moveTo>
                    <a:pt x="5316" y="1126"/>
                  </a:moveTo>
                  <a:lnTo>
                    <a:pt x="5318" y="1126"/>
                  </a:lnTo>
                  <a:moveTo>
                    <a:pt x="5186" y="996"/>
                  </a:moveTo>
                  <a:lnTo>
                    <a:pt x="5186" y="996"/>
                  </a:lnTo>
                  <a:moveTo>
                    <a:pt x="5071" y="881"/>
                  </a:moveTo>
                  <a:lnTo>
                    <a:pt x="5071" y="881"/>
                  </a:lnTo>
                  <a:moveTo>
                    <a:pt x="5045" y="857"/>
                  </a:moveTo>
                  <a:lnTo>
                    <a:pt x="5045" y="857"/>
                  </a:lnTo>
                  <a:moveTo>
                    <a:pt x="4913" y="725"/>
                  </a:moveTo>
                  <a:lnTo>
                    <a:pt x="4915" y="725"/>
                  </a:lnTo>
                  <a:moveTo>
                    <a:pt x="4797" y="612"/>
                  </a:moveTo>
                  <a:lnTo>
                    <a:pt x="4800" y="612"/>
                  </a:lnTo>
                  <a:moveTo>
                    <a:pt x="4773" y="588"/>
                  </a:moveTo>
                  <a:lnTo>
                    <a:pt x="4776" y="588"/>
                  </a:lnTo>
                  <a:moveTo>
                    <a:pt x="5741" y="1025"/>
                  </a:moveTo>
                  <a:lnTo>
                    <a:pt x="5741" y="1025"/>
                  </a:lnTo>
                  <a:moveTo>
                    <a:pt x="5714" y="1001"/>
                  </a:moveTo>
                  <a:lnTo>
                    <a:pt x="5717" y="1001"/>
                  </a:lnTo>
                  <a:moveTo>
                    <a:pt x="5582" y="869"/>
                  </a:moveTo>
                  <a:lnTo>
                    <a:pt x="5585" y="869"/>
                  </a:lnTo>
                  <a:moveTo>
                    <a:pt x="5467" y="756"/>
                  </a:moveTo>
                  <a:lnTo>
                    <a:pt x="5469" y="756"/>
                  </a:lnTo>
                  <a:moveTo>
                    <a:pt x="5443" y="730"/>
                  </a:moveTo>
                  <a:lnTo>
                    <a:pt x="5443" y="730"/>
                  </a:lnTo>
                  <a:moveTo>
                    <a:pt x="5311" y="600"/>
                  </a:moveTo>
                  <a:lnTo>
                    <a:pt x="5313" y="600"/>
                  </a:lnTo>
                  <a:moveTo>
                    <a:pt x="5196" y="485"/>
                  </a:moveTo>
                  <a:lnTo>
                    <a:pt x="5196" y="485"/>
                  </a:lnTo>
                  <a:moveTo>
                    <a:pt x="5172" y="461"/>
                  </a:moveTo>
                  <a:lnTo>
                    <a:pt x="5172" y="461"/>
                  </a:lnTo>
                  <a:moveTo>
                    <a:pt x="5040" y="331"/>
                  </a:moveTo>
                  <a:lnTo>
                    <a:pt x="5040" y="331"/>
                  </a:lnTo>
                  <a:moveTo>
                    <a:pt x="4925" y="216"/>
                  </a:moveTo>
                  <a:lnTo>
                    <a:pt x="4925" y="216"/>
                  </a:lnTo>
                  <a:moveTo>
                    <a:pt x="4901" y="192"/>
                  </a:moveTo>
                  <a:lnTo>
                    <a:pt x="4901" y="192"/>
                  </a:lnTo>
                  <a:moveTo>
                    <a:pt x="4769" y="62"/>
                  </a:moveTo>
                  <a:lnTo>
                    <a:pt x="4769" y="62"/>
                  </a:lnTo>
                  <a:moveTo>
                    <a:pt x="5981" y="744"/>
                  </a:moveTo>
                  <a:lnTo>
                    <a:pt x="5983" y="744"/>
                  </a:lnTo>
                  <a:moveTo>
                    <a:pt x="5865" y="629"/>
                  </a:moveTo>
                  <a:lnTo>
                    <a:pt x="5868" y="629"/>
                  </a:lnTo>
                  <a:moveTo>
                    <a:pt x="5841" y="605"/>
                  </a:moveTo>
                  <a:lnTo>
                    <a:pt x="5841" y="605"/>
                  </a:lnTo>
                  <a:moveTo>
                    <a:pt x="5709" y="475"/>
                  </a:moveTo>
                  <a:lnTo>
                    <a:pt x="5709" y="475"/>
                  </a:lnTo>
                  <a:moveTo>
                    <a:pt x="5594" y="360"/>
                  </a:moveTo>
                  <a:lnTo>
                    <a:pt x="5594" y="360"/>
                  </a:lnTo>
                  <a:moveTo>
                    <a:pt x="5570" y="336"/>
                  </a:moveTo>
                  <a:lnTo>
                    <a:pt x="5570" y="336"/>
                  </a:lnTo>
                  <a:moveTo>
                    <a:pt x="5438" y="204"/>
                  </a:moveTo>
                  <a:lnTo>
                    <a:pt x="5438" y="204"/>
                  </a:lnTo>
                  <a:moveTo>
                    <a:pt x="5323" y="91"/>
                  </a:moveTo>
                  <a:lnTo>
                    <a:pt x="5323" y="91"/>
                  </a:lnTo>
                  <a:moveTo>
                    <a:pt x="5299" y="67"/>
                  </a:moveTo>
                  <a:lnTo>
                    <a:pt x="5299" y="67"/>
                  </a:lnTo>
                  <a:moveTo>
                    <a:pt x="6379" y="617"/>
                  </a:moveTo>
                  <a:lnTo>
                    <a:pt x="6379" y="617"/>
                  </a:lnTo>
                  <a:moveTo>
                    <a:pt x="6264" y="504"/>
                  </a:moveTo>
                  <a:lnTo>
                    <a:pt x="6264" y="504"/>
                  </a:lnTo>
                  <a:moveTo>
                    <a:pt x="6240" y="480"/>
                  </a:moveTo>
                  <a:lnTo>
                    <a:pt x="6240" y="480"/>
                  </a:lnTo>
                  <a:moveTo>
                    <a:pt x="6108" y="348"/>
                  </a:moveTo>
                  <a:lnTo>
                    <a:pt x="6108" y="348"/>
                  </a:lnTo>
                  <a:moveTo>
                    <a:pt x="5993" y="233"/>
                  </a:moveTo>
                  <a:lnTo>
                    <a:pt x="5993" y="233"/>
                  </a:lnTo>
                  <a:moveTo>
                    <a:pt x="5969" y="209"/>
                  </a:moveTo>
                  <a:lnTo>
                    <a:pt x="5969" y="209"/>
                  </a:lnTo>
                  <a:moveTo>
                    <a:pt x="5837" y="79"/>
                  </a:moveTo>
                  <a:lnTo>
                    <a:pt x="5837" y="79"/>
                  </a:lnTo>
                  <a:moveTo>
                    <a:pt x="6777" y="492"/>
                  </a:moveTo>
                  <a:lnTo>
                    <a:pt x="6777" y="492"/>
                  </a:lnTo>
                  <a:moveTo>
                    <a:pt x="6662" y="377"/>
                  </a:moveTo>
                  <a:lnTo>
                    <a:pt x="6662" y="377"/>
                  </a:lnTo>
                  <a:moveTo>
                    <a:pt x="6638" y="353"/>
                  </a:moveTo>
                  <a:lnTo>
                    <a:pt x="6638" y="353"/>
                  </a:lnTo>
                  <a:moveTo>
                    <a:pt x="6506" y="223"/>
                  </a:moveTo>
                  <a:lnTo>
                    <a:pt x="6506" y="223"/>
                  </a:lnTo>
                  <a:moveTo>
                    <a:pt x="6391" y="108"/>
                  </a:moveTo>
                  <a:lnTo>
                    <a:pt x="6391" y="108"/>
                  </a:lnTo>
                  <a:moveTo>
                    <a:pt x="6367" y="84"/>
                  </a:moveTo>
                  <a:lnTo>
                    <a:pt x="6367" y="84"/>
                  </a:lnTo>
                  <a:moveTo>
                    <a:pt x="7061" y="252"/>
                  </a:moveTo>
                  <a:lnTo>
                    <a:pt x="7061" y="252"/>
                  </a:lnTo>
                  <a:moveTo>
                    <a:pt x="7037" y="228"/>
                  </a:moveTo>
                  <a:lnTo>
                    <a:pt x="7037" y="228"/>
                  </a:lnTo>
                  <a:moveTo>
                    <a:pt x="6905" y="96"/>
                  </a:moveTo>
                  <a:lnTo>
                    <a:pt x="6905" y="96"/>
                  </a:lnTo>
                  <a:moveTo>
                    <a:pt x="5167" y="1289"/>
                  </a:moveTo>
                  <a:lnTo>
                    <a:pt x="5167" y="1289"/>
                  </a:lnTo>
                  <a:moveTo>
                    <a:pt x="4965" y="1150"/>
                  </a:moveTo>
                  <a:lnTo>
                    <a:pt x="4965" y="1150"/>
                  </a:lnTo>
                  <a:moveTo>
                    <a:pt x="4910" y="1111"/>
                  </a:moveTo>
                  <a:lnTo>
                    <a:pt x="4910" y="1111"/>
                  </a:lnTo>
                  <a:moveTo>
                    <a:pt x="5378" y="1150"/>
                  </a:moveTo>
                  <a:lnTo>
                    <a:pt x="5378" y="1150"/>
                  </a:lnTo>
                  <a:moveTo>
                    <a:pt x="5321" y="1111"/>
                  </a:moveTo>
                  <a:lnTo>
                    <a:pt x="5323" y="1111"/>
                  </a:lnTo>
                  <a:moveTo>
                    <a:pt x="5059" y="929"/>
                  </a:moveTo>
                  <a:lnTo>
                    <a:pt x="5059" y="929"/>
                  </a:lnTo>
                  <a:moveTo>
                    <a:pt x="4857" y="792"/>
                  </a:moveTo>
                  <a:lnTo>
                    <a:pt x="4857" y="792"/>
                  </a:lnTo>
                  <a:moveTo>
                    <a:pt x="4802" y="754"/>
                  </a:moveTo>
                  <a:lnTo>
                    <a:pt x="4802" y="754"/>
                  </a:lnTo>
                  <a:moveTo>
                    <a:pt x="5733" y="1109"/>
                  </a:moveTo>
                  <a:lnTo>
                    <a:pt x="5736" y="1109"/>
                  </a:lnTo>
                  <a:moveTo>
                    <a:pt x="5472" y="929"/>
                  </a:moveTo>
                  <a:lnTo>
                    <a:pt x="5472" y="929"/>
                  </a:lnTo>
                  <a:moveTo>
                    <a:pt x="5270" y="790"/>
                  </a:moveTo>
                  <a:lnTo>
                    <a:pt x="5270" y="790"/>
                  </a:lnTo>
                  <a:moveTo>
                    <a:pt x="5215" y="751"/>
                  </a:moveTo>
                  <a:lnTo>
                    <a:pt x="5215" y="751"/>
                  </a:lnTo>
                  <a:moveTo>
                    <a:pt x="4953" y="571"/>
                  </a:moveTo>
                  <a:lnTo>
                    <a:pt x="4953" y="571"/>
                  </a:lnTo>
                  <a:moveTo>
                    <a:pt x="5885" y="929"/>
                  </a:moveTo>
                  <a:lnTo>
                    <a:pt x="5885" y="929"/>
                  </a:lnTo>
                  <a:moveTo>
                    <a:pt x="5683" y="790"/>
                  </a:moveTo>
                  <a:lnTo>
                    <a:pt x="5683" y="790"/>
                  </a:lnTo>
                  <a:moveTo>
                    <a:pt x="5628" y="751"/>
                  </a:moveTo>
                  <a:lnTo>
                    <a:pt x="5628" y="751"/>
                  </a:lnTo>
                  <a:moveTo>
                    <a:pt x="5364" y="569"/>
                  </a:moveTo>
                  <a:lnTo>
                    <a:pt x="5366" y="569"/>
                  </a:lnTo>
                  <a:moveTo>
                    <a:pt x="5165" y="432"/>
                  </a:moveTo>
                  <a:lnTo>
                    <a:pt x="5165" y="432"/>
                  </a:lnTo>
                  <a:moveTo>
                    <a:pt x="5107" y="394"/>
                  </a:moveTo>
                  <a:lnTo>
                    <a:pt x="5109" y="394"/>
                  </a:lnTo>
                  <a:moveTo>
                    <a:pt x="4845" y="211"/>
                  </a:moveTo>
                  <a:lnTo>
                    <a:pt x="4845" y="211"/>
                  </a:lnTo>
                  <a:moveTo>
                    <a:pt x="6096" y="790"/>
                  </a:moveTo>
                  <a:lnTo>
                    <a:pt x="6096" y="790"/>
                  </a:lnTo>
                  <a:moveTo>
                    <a:pt x="6041" y="751"/>
                  </a:moveTo>
                  <a:lnTo>
                    <a:pt x="6041" y="751"/>
                  </a:lnTo>
                  <a:moveTo>
                    <a:pt x="5777" y="569"/>
                  </a:moveTo>
                  <a:lnTo>
                    <a:pt x="5777" y="569"/>
                  </a:lnTo>
                  <a:moveTo>
                    <a:pt x="5575" y="430"/>
                  </a:moveTo>
                  <a:lnTo>
                    <a:pt x="5577" y="430"/>
                  </a:lnTo>
                  <a:moveTo>
                    <a:pt x="5520" y="391"/>
                  </a:moveTo>
                  <a:lnTo>
                    <a:pt x="5520" y="391"/>
                  </a:lnTo>
                  <a:moveTo>
                    <a:pt x="5258" y="211"/>
                  </a:moveTo>
                  <a:lnTo>
                    <a:pt x="5258" y="211"/>
                  </a:lnTo>
                  <a:moveTo>
                    <a:pt x="5057" y="72"/>
                  </a:moveTo>
                  <a:lnTo>
                    <a:pt x="5057" y="72"/>
                  </a:lnTo>
                  <a:moveTo>
                    <a:pt x="5001" y="34"/>
                  </a:moveTo>
                  <a:lnTo>
                    <a:pt x="5001" y="34"/>
                  </a:lnTo>
                  <a:moveTo>
                    <a:pt x="6189" y="569"/>
                  </a:moveTo>
                  <a:lnTo>
                    <a:pt x="6189" y="569"/>
                  </a:lnTo>
                  <a:moveTo>
                    <a:pt x="5988" y="430"/>
                  </a:moveTo>
                  <a:lnTo>
                    <a:pt x="5988" y="430"/>
                  </a:lnTo>
                  <a:moveTo>
                    <a:pt x="5933" y="391"/>
                  </a:moveTo>
                  <a:lnTo>
                    <a:pt x="5933" y="391"/>
                  </a:lnTo>
                  <a:moveTo>
                    <a:pt x="5671" y="209"/>
                  </a:moveTo>
                  <a:lnTo>
                    <a:pt x="5671" y="209"/>
                  </a:lnTo>
                  <a:moveTo>
                    <a:pt x="5469" y="72"/>
                  </a:moveTo>
                  <a:lnTo>
                    <a:pt x="5469" y="72"/>
                  </a:lnTo>
                  <a:moveTo>
                    <a:pt x="5414" y="34"/>
                  </a:moveTo>
                  <a:lnTo>
                    <a:pt x="5414" y="34"/>
                  </a:lnTo>
                  <a:moveTo>
                    <a:pt x="6602" y="566"/>
                  </a:moveTo>
                  <a:lnTo>
                    <a:pt x="6602" y="566"/>
                  </a:lnTo>
                  <a:moveTo>
                    <a:pt x="6401" y="430"/>
                  </a:moveTo>
                  <a:lnTo>
                    <a:pt x="6401" y="430"/>
                  </a:lnTo>
                  <a:moveTo>
                    <a:pt x="6345" y="391"/>
                  </a:moveTo>
                  <a:lnTo>
                    <a:pt x="6345" y="391"/>
                  </a:lnTo>
                  <a:moveTo>
                    <a:pt x="6081" y="209"/>
                  </a:moveTo>
                  <a:lnTo>
                    <a:pt x="6084" y="209"/>
                  </a:lnTo>
                  <a:moveTo>
                    <a:pt x="5882" y="70"/>
                  </a:moveTo>
                  <a:lnTo>
                    <a:pt x="5882" y="70"/>
                  </a:lnTo>
                  <a:moveTo>
                    <a:pt x="5825" y="31"/>
                  </a:moveTo>
                  <a:lnTo>
                    <a:pt x="5827" y="31"/>
                  </a:lnTo>
                  <a:moveTo>
                    <a:pt x="6813" y="427"/>
                  </a:moveTo>
                  <a:lnTo>
                    <a:pt x="6813" y="427"/>
                  </a:lnTo>
                  <a:moveTo>
                    <a:pt x="6758" y="389"/>
                  </a:moveTo>
                  <a:lnTo>
                    <a:pt x="6758" y="389"/>
                  </a:lnTo>
                  <a:moveTo>
                    <a:pt x="6494" y="209"/>
                  </a:moveTo>
                  <a:lnTo>
                    <a:pt x="6494" y="209"/>
                  </a:lnTo>
                  <a:moveTo>
                    <a:pt x="6293" y="70"/>
                  </a:moveTo>
                  <a:lnTo>
                    <a:pt x="6295" y="70"/>
                  </a:lnTo>
                  <a:moveTo>
                    <a:pt x="6237" y="31"/>
                  </a:moveTo>
                  <a:lnTo>
                    <a:pt x="6237" y="31"/>
                  </a:lnTo>
                  <a:moveTo>
                    <a:pt x="6907" y="206"/>
                  </a:moveTo>
                  <a:lnTo>
                    <a:pt x="6907" y="206"/>
                  </a:lnTo>
                  <a:moveTo>
                    <a:pt x="6705" y="70"/>
                  </a:moveTo>
                  <a:lnTo>
                    <a:pt x="6708" y="70"/>
                  </a:lnTo>
                  <a:moveTo>
                    <a:pt x="6650" y="31"/>
                  </a:moveTo>
                  <a:lnTo>
                    <a:pt x="6650" y="31"/>
                  </a:lnTo>
                  <a:moveTo>
                    <a:pt x="7118" y="67"/>
                  </a:moveTo>
                  <a:lnTo>
                    <a:pt x="7118" y="67"/>
                  </a:lnTo>
                  <a:moveTo>
                    <a:pt x="7063" y="29"/>
                  </a:moveTo>
                  <a:lnTo>
                    <a:pt x="7063" y="29"/>
                  </a:lnTo>
                  <a:moveTo>
                    <a:pt x="5837" y="1046"/>
                  </a:moveTo>
                  <a:lnTo>
                    <a:pt x="5839" y="1046"/>
                  </a:lnTo>
                  <a:moveTo>
                    <a:pt x="5769" y="1056"/>
                  </a:moveTo>
                  <a:lnTo>
                    <a:pt x="5769" y="1056"/>
                  </a:lnTo>
                  <a:moveTo>
                    <a:pt x="5589" y="1082"/>
                  </a:moveTo>
                  <a:lnTo>
                    <a:pt x="5589" y="1082"/>
                  </a:lnTo>
                  <a:moveTo>
                    <a:pt x="5481" y="1099"/>
                  </a:moveTo>
                  <a:lnTo>
                    <a:pt x="5481" y="1099"/>
                  </a:lnTo>
                  <a:moveTo>
                    <a:pt x="5412" y="1109"/>
                  </a:moveTo>
                  <a:lnTo>
                    <a:pt x="5412" y="1109"/>
                  </a:lnTo>
                  <a:moveTo>
                    <a:pt x="5232" y="1133"/>
                  </a:moveTo>
                  <a:lnTo>
                    <a:pt x="5232" y="1133"/>
                  </a:lnTo>
                  <a:moveTo>
                    <a:pt x="5124" y="1150"/>
                  </a:moveTo>
                  <a:lnTo>
                    <a:pt x="5126" y="1150"/>
                  </a:lnTo>
                  <a:moveTo>
                    <a:pt x="5057" y="1159"/>
                  </a:moveTo>
                  <a:lnTo>
                    <a:pt x="5057" y="1159"/>
                  </a:lnTo>
                  <a:moveTo>
                    <a:pt x="4877" y="1186"/>
                  </a:moveTo>
                  <a:lnTo>
                    <a:pt x="4877" y="1186"/>
                  </a:lnTo>
                  <a:moveTo>
                    <a:pt x="4769" y="1200"/>
                  </a:moveTo>
                  <a:lnTo>
                    <a:pt x="4769" y="1200"/>
                  </a:lnTo>
                  <a:moveTo>
                    <a:pt x="6785" y="540"/>
                  </a:moveTo>
                  <a:lnTo>
                    <a:pt x="6785" y="540"/>
                  </a:lnTo>
                  <a:moveTo>
                    <a:pt x="6715" y="550"/>
                  </a:moveTo>
                  <a:lnTo>
                    <a:pt x="6717" y="550"/>
                  </a:lnTo>
                  <a:moveTo>
                    <a:pt x="6535" y="576"/>
                  </a:moveTo>
                  <a:lnTo>
                    <a:pt x="6537" y="576"/>
                  </a:lnTo>
                  <a:moveTo>
                    <a:pt x="6429" y="590"/>
                  </a:moveTo>
                  <a:lnTo>
                    <a:pt x="6429" y="590"/>
                  </a:lnTo>
                  <a:moveTo>
                    <a:pt x="6360" y="602"/>
                  </a:moveTo>
                  <a:lnTo>
                    <a:pt x="6360" y="602"/>
                  </a:lnTo>
                  <a:moveTo>
                    <a:pt x="6180" y="626"/>
                  </a:moveTo>
                  <a:lnTo>
                    <a:pt x="6180" y="626"/>
                  </a:lnTo>
                  <a:moveTo>
                    <a:pt x="6072" y="643"/>
                  </a:moveTo>
                  <a:lnTo>
                    <a:pt x="6072" y="643"/>
                  </a:lnTo>
                  <a:moveTo>
                    <a:pt x="6002" y="653"/>
                  </a:moveTo>
                  <a:lnTo>
                    <a:pt x="6005" y="653"/>
                  </a:lnTo>
                  <a:moveTo>
                    <a:pt x="5822" y="677"/>
                  </a:moveTo>
                  <a:lnTo>
                    <a:pt x="5825" y="677"/>
                  </a:lnTo>
                  <a:moveTo>
                    <a:pt x="5717" y="694"/>
                  </a:moveTo>
                  <a:lnTo>
                    <a:pt x="5717" y="694"/>
                  </a:lnTo>
                  <a:moveTo>
                    <a:pt x="5647" y="703"/>
                  </a:moveTo>
                  <a:lnTo>
                    <a:pt x="5647" y="703"/>
                  </a:lnTo>
                  <a:moveTo>
                    <a:pt x="5467" y="730"/>
                  </a:moveTo>
                  <a:lnTo>
                    <a:pt x="5467" y="730"/>
                  </a:lnTo>
                  <a:moveTo>
                    <a:pt x="5359" y="744"/>
                  </a:moveTo>
                  <a:lnTo>
                    <a:pt x="5359" y="744"/>
                  </a:lnTo>
                  <a:moveTo>
                    <a:pt x="5289" y="754"/>
                  </a:moveTo>
                  <a:lnTo>
                    <a:pt x="5292" y="754"/>
                  </a:lnTo>
                  <a:moveTo>
                    <a:pt x="5109" y="780"/>
                  </a:moveTo>
                  <a:lnTo>
                    <a:pt x="5112" y="780"/>
                  </a:lnTo>
                  <a:moveTo>
                    <a:pt x="5004" y="794"/>
                  </a:moveTo>
                  <a:lnTo>
                    <a:pt x="5004" y="794"/>
                  </a:lnTo>
                  <a:moveTo>
                    <a:pt x="4934" y="804"/>
                  </a:moveTo>
                  <a:lnTo>
                    <a:pt x="4934" y="804"/>
                  </a:lnTo>
                  <a:moveTo>
                    <a:pt x="7128" y="120"/>
                  </a:moveTo>
                  <a:lnTo>
                    <a:pt x="7128" y="120"/>
                  </a:lnTo>
                  <a:moveTo>
                    <a:pt x="7020" y="137"/>
                  </a:moveTo>
                  <a:lnTo>
                    <a:pt x="7020" y="137"/>
                  </a:lnTo>
                  <a:moveTo>
                    <a:pt x="6950" y="146"/>
                  </a:moveTo>
                  <a:lnTo>
                    <a:pt x="6950" y="146"/>
                  </a:lnTo>
                  <a:moveTo>
                    <a:pt x="6770" y="173"/>
                  </a:moveTo>
                  <a:lnTo>
                    <a:pt x="6770" y="173"/>
                  </a:lnTo>
                  <a:moveTo>
                    <a:pt x="6662" y="187"/>
                  </a:moveTo>
                  <a:lnTo>
                    <a:pt x="6662" y="187"/>
                  </a:lnTo>
                  <a:moveTo>
                    <a:pt x="6595" y="197"/>
                  </a:moveTo>
                  <a:lnTo>
                    <a:pt x="6595" y="197"/>
                  </a:lnTo>
                  <a:moveTo>
                    <a:pt x="6415" y="223"/>
                  </a:moveTo>
                  <a:lnTo>
                    <a:pt x="6415" y="223"/>
                  </a:lnTo>
                  <a:moveTo>
                    <a:pt x="6307" y="238"/>
                  </a:moveTo>
                  <a:lnTo>
                    <a:pt x="6307" y="238"/>
                  </a:lnTo>
                  <a:moveTo>
                    <a:pt x="6237" y="247"/>
                  </a:moveTo>
                  <a:lnTo>
                    <a:pt x="6237" y="247"/>
                  </a:lnTo>
                  <a:moveTo>
                    <a:pt x="6057" y="274"/>
                  </a:moveTo>
                  <a:lnTo>
                    <a:pt x="6057" y="274"/>
                  </a:lnTo>
                  <a:moveTo>
                    <a:pt x="5949" y="288"/>
                  </a:moveTo>
                  <a:lnTo>
                    <a:pt x="5949" y="288"/>
                  </a:lnTo>
                  <a:moveTo>
                    <a:pt x="5880" y="298"/>
                  </a:moveTo>
                  <a:lnTo>
                    <a:pt x="5882" y="298"/>
                  </a:lnTo>
                  <a:moveTo>
                    <a:pt x="5702" y="324"/>
                  </a:moveTo>
                  <a:lnTo>
                    <a:pt x="5702" y="324"/>
                  </a:lnTo>
                  <a:moveTo>
                    <a:pt x="5594" y="338"/>
                  </a:moveTo>
                  <a:lnTo>
                    <a:pt x="5594" y="338"/>
                  </a:lnTo>
                  <a:moveTo>
                    <a:pt x="5525" y="348"/>
                  </a:moveTo>
                  <a:lnTo>
                    <a:pt x="5525" y="348"/>
                  </a:lnTo>
                  <a:moveTo>
                    <a:pt x="5345" y="374"/>
                  </a:moveTo>
                  <a:lnTo>
                    <a:pt x="5345" y="374"/>
                  </a:lnTo>
                  <a:moveTo>
                    <a:pt x="5237" y="391"/>
                  </a:moveTo>
                  <a:lnTo>
                    <a:pt x="5237" y="391"/>
                  </a:lnTo>
                  <a:moveTo>
                    <a:pt x="5167" y="401"/>
                  </a:moveTo>
                  <a:lnTo>
                    <a:pt x="5169" y="401"/>
                  </a:lnTo>
                  <a:moveTo>
                    <a:pt x="4987" y="425"/>
                  </a:moveTo>
                  <a:lnTo>
                    <a:pt x="4989" y="425"/>
                  </a:lnTo>
                  <a:moveTo>
                    <a:pt x="4881" y="442"/>
                  </a:moveTo>
                  <a:lnTo>
                    <a:pt x="4881" y="442"/>
                  </a:lnTo>
                  <a:moveTo>
                    <a:pt x="4812" y="451"/>
                  </a:moveTo>
                  <a:lnTo>
                    <a:pt x="4812" y="451"/>
                  </a:lnTo>
                  <a:moveTo>
                    <a:pt x="5222" y="22"/>
                  </a:moveTo>
                  <a:lnTo>
                    <a:pt x="5222" y="22"/>
                  </a:lnTo>
                  <a:moveTo>
                    <a:pt x="5114" y="36"/>
                  </a:moveTo>
                  <a:lnTo>
                    <a:pt x="5114" y="36"/>
                  </a:lnTo>
                  <a:moveTo>
                    <a:pt x="5045" y="46"/>
                  </a:moveTo>
                  <a:lnTo>
                    <a:pt x="5047" y="46"/>
                  </a:lnTo>
                  <a:moveTo>
                    <a:pt x="4867" y="72"/>
                  </a:moveTo>
                  <a:lnTo>
                    <a:pt x="4867" y="72"/>
                  </a:lnTo>
                  <a:moveTo>
                    <a:pt x="4759" y="86"/>
                  </a:moveTo>
                  <a:lnTo>
                    <a:pt x="4759" y="86"/>
                  </a:lnTo>
                  <a:moveTo>
                    <a:pt x="7001" y="360"/>
                  </a:moveTo>
                  <a:lnTo>
                    <a:pt x="7003" y="360"/>
                  </a:lnTo>
                  <a:moveTo>
                    <a:pt x="6823" y="509"/>
                  </a:moveTo>
                  <a:lnTo>
                    <a:pt x="6823" y="509"/>
                  </a:lnTo>
                  <a:moveTo>
                    <a:pt x="6993" y="84"/>
                  </a:moveTo>
                  <a:lnTo>
                    <a:pt x="6993" y="84"/>
                  </a:lnTo>
                  <a:moveTo>
                    <a:pt x="6816" y="233"/>
                  </a:moveTo>
                  <a:lnTo>
                    <a:pt x="6816" y="233"/>
                  </a:lnTo>
                  <a:moveTo>
                    <a:pt x="6655" y="365"/>
                  </a:moveTo>
                  <a:lnTo>
                    <a:pt x="6655" y="365"/>
                  </a:lnTo>
                  <a:moveTo>
                    <a:pt x="6485" y="506"/>
                  </a:moveTo>
                  <a:lnTo>
                    <a:pt x="6485" y="506"/>
                  </a:lnTo>
                  <a:moveTo>
                    <a:pt x="6305" y="655"/>
                  </a:moveTo>
                  <a:lnTo>
                    <a:pt x="6307" y="655"/>
                  </a:lnTo>
                  <a:moveTo>
                    <a:pt x="6146" y="790"/>
                  </a:moveTo>
                  <a:lnTo>
                    <a:pt x="6146" y="790"/>
                  </a:lnTo>
                  <a:moveTo>
                    <a:pt x="5976" y="931"/>
                  </a:moveTo>
                  <a:lnTo>
                    <a:pt x="5976" y="931"/>
                  </a:lnTo>
                  <a:moveTo>
                    <a:pt x="5796" y="1078"/>
                  </a:moveTo>
                  <a:lnTo>
                    <a:pt x="5798" y="1078"/>
                  </a:lnTo>
                  <a:moveTo>
                    <a:pt x="6645" y="89"/>
                  </a:moveTo>
                  <a:lnTo>
                    <a:pt x="6648" y="89"/>
                  </a:lnTo>
                  <a:moveTo>
                    <a:pt x="6475" y="230"/>
                  </a:moveTo>
                  <a:lnTo>
                    <a:pt x="6477" y="230"/>
                  </a:lnTo>
                  <a:moveTo>
                    <a:pt x="6297" y="379"/>
                  </a:moveTo>
                  <a:lnTo>
                    <a:pt x="6297" y="379"/>
                  </a:lnTo>
                  <a:moveTo>
                    <a:pt x="6137" y="511"/>
                  </a:moveTo>
                  <a:lnTo>
                    <a:pt x="6139" y="511"/>
                  </a:lnTo>
                  <a:moveTo>
                    <a:pt x="5966" y="653"/>
                  </a:moveTo>
                  <a:lnTo>
                    <a:pt x="5966" y="653"/>
                  </a:lnTo>
                  <a:moveTo>
                    <a:pt x="5789" y="802"/>
                  </a:moveTo>
                  <a:lnTo>
                    <a:pt x="5789" y="802"/>
                  </a:lnTo>
                  <a:moveTo>
                    <a:pt x="5628" y="936"/>
                  </a:moveTo>
                  <a:lnTo>
                    <a:pt x="5628" y="936"/>
                  </a:lnTo>
                  <a:moveTo>
                    <a:pt x="5457" y="1078"/>
                  </a:moveTo>
                  <a:lnTo>
                    <a:pt x="5457" y="1078"/>
                  </a:lnTo>
                  <a:moveTo>
                    <a:pt x="5280" y="1224"/>
                  </a:moveTo>
                  <a:lnTo>
                    <a:pt x="5280" y="1224"/>
                  </a:lnTo>
                  <a:moveTo>
                    <a:pt x="5119" y="1358"/>
                  </a:moveTo>
                  <a:lnTo>
                    <a:pt x="5119" y="1358"/>
                  </a:lnTo>
                  <a:moveTo>
                    <a:pt x="6288" y="103"/>
                  </a:moveTo>
                  <a:lnTo>
                    <a:pt x="6290" y="103"/>
                  </a:lnTo>
                  <a:moveTo>
                    <a:pt x="6129" y="235"/>
                  </a:moveTo>
                  <a:lnTo>
                    <a:pt x="6129" y="235"/>
                  </a:lnTo>
                  <a:moveTo>
                    <a:pt x="5959" y="377"/>
                  </a:moveTo>
                  <a:lnTo>
                    <a:pt x="5959" y="377"/>
                  </a:lnTo>
                  <a:moveTo>
                    <a:pt x="5779" y="526"/>
                  </a:moveTo>
                  <a:lnTo>
                    <a:pt x="5781" y="526"/>
                  </a:lnTo>
                  <a:moveTo>
                    <a:pt x="5621" y="658"/>
                  </a:moveTo>
                  <a:lnTo>
                    <a:pt x="5621" y="658"/>
                  </a:lnTo>
                  <a:moveTo>
                    <a:pt x="5450" y="802"/>
                  </a:moveTo>
                  <a:lnTo>
                    <a:pt x="5450" y="802"/>
                  </a:lnTo>
                  <a:moveTo>
                    <a:pt x="5270" y="948"/>
                  </a:moveTo>
                  <a:lnTo>
                    <a:pt x="5270" y="948"/>
                  </a:lnTo>
                  <a:moveTo>
                    <a:pt x="5112" y="1082"/>
                  </a:moveTo>
                  <a:lnTo>
                    <a:pt x="5112" y="1082"/>
                  </a:lnTo>
                  <a:moveTo>
                    <a:pt x="4941" y="1224"/>
                  </a:moveTo>
                  <a:lnTo>
                    <a:pt x="4941" y="1224"/>
                  </a:lnTo>
                  <a:moveTo>
                    <a:pt x="4761" y="1373"/>
                  </a:moveTo>
                  <a:lnTo>
                    <a:pt x="4761" y="1373"/>
                  </a:lnTo>
                  <a:moveTo>
                    <a:pt x="5949" y="101"/>
                  </a:moveTo>
                  <a:lnTo>
                    <a:pt x="5949" y="101"/>
                  </a:lnTo>
                  <a:moveTo>
                    <a:pt x="5772" y="250"/>
                  </a:moveTo>
                  <a:lnTo>
                    <a:pt x="5772" y="250"/>
                  </a:lnTo>
                  <a:moveTo>
                    <a:pt x="5611" y="382"/>
                  </a:moveTo>
                  <a:lnTo>
                    <a:pt x="5613" y="382"/>
                  </a:lnTo>
                  <a:moveTo>
                    <a:pt x="5441" y="526"/>
                  </a:moveTo>
                  <a:lnTo>
                    <a:pt x="5441" y="526"/>
                  </a:lnTo>
                  <a:moveTo>
                    <a:pt x="5263" y="672"/>
                  </a:moveTo>
                  <a:lnTo>
                    <a:pt x="5263" y="672"/>
                  </a:lnTo>
                  <a:moveTo>
                    <a:pt x="5102" y="806"/>
                  </a:moveTo>
                  <a:lnTo>
                    <a:pt x="5102" y="806"/>
                  </a:lnTo>
                  <a:moveTo>
                    <a:pt x="4932" y="948"/>
                  </a:moveTo>
                  <a:lnTo>
                    <a:pt x="4932" y="948"/>
                  </a:lnTo>
                  <a:moveTo>
                    <a:pt x="5604" y="106"/>
                  </a:moveTo>
                  <a:lnTo>
                    <a:pt x="5604" y="106"/>
                  </a:lnTo>
                  <a:moveTo>
                    <a:pt x="5433" y="247"/>
                  </a:moveTo>
                  <a:lnTo>
                    <a:pt x="5433" y="247"/>
                  </a:lnTo>
                  <a:moveTo>
                    <a:pt x="5253" y="396"/>
                  </a:moveTo>
                  <a:lnTo>
                    <a:pt x="5253" y="396"/>
                  </a:lnTo>
                  <a:moveTo>
                    <a:pt x="5095" y="530"/>
                  </a:moveTo>
                  <a:lnTo>
                    <a:pt x="5095" y="530"/>
                  </a:lnTo>
                  <a:moveTo>
                    <a:pt x="4925" y="672"/>
                  </a:moveTo>
                  <a:lnTo>
                    <a:pt x="4925" y="672"/>
                  </a:lnTo>
                  <a:moveTo>
                    <a:pt x="5246" y="120"/>
                  </a:moveTo>
                  <a:lnTo>
                    <a:pt x="5246" y="120"/>
                  </a:lnTo>
                  <a:moveTo>
                    <a:pt x="5085" y="252"/>
                  </a:moveTo>
                  <a:lnTo>
                    <a:pt x="5085" y="252"/>
                  </a:lnTo>
                  <a:moveTo>
                    <a:pt x="4915" y="394"/>
                  </a:moveTo>
                  <a:lnTo>
                    <a:pt x="4915" y="394"/>
                  </a:lnTo>
                  <a:moveTo>
                    <a:pt x="4908" y="118"/>
                  </a:moveTo>
                  <a:lnTo>
                    <a:pt x="4908" y="118"/>
                  </a:lnTo>
                  <a:moveTo>
                    <a:pt x="2277" y="82"/>
                  </a:moveTo>
                  <a:lnTo>
                    <a:pt x="2213" y="154"/>
                  </a:lnTo>
                  <a:moveTo>
                    <a:pt x="2213" y="1282"/>
                  </a:moveTo>
                  <a:lnTo>
                    <a:pt x="2277" y="1354"/>
                  </a:lnTo>
                  <a:moveTo>
                    <a:pt x="4625" y="82"/>
                  </a:moveTo>
                  <a:lnTo>
                    <a:pt x="4689" y="154"/>
                  </a:lnTo>
                  <a:moveTo>
                    <a:pt x="4689" y="1282"/>
                  </a:moveTo>
                  <a:lnTo>
                    <a:pt x="4625" y="1354"/>
                  </a:lnTo>
                  <a:moveTo>
                    <a:pt x="4687" y="2304"/>
                  </a:moveTo>
                  <a:lnTo>
                    <a:pt x="6965" y="2304"/>
                  </a:lnTo>
                  <a:lnTo>
                    <a:pt x="7010" y="2285"/>
                  </a:lnTo>
                  <a:lnTo>
                    <a:pt x="7041" y="2280"/>
                  </a:lnTo>
                  <a:lnTo>
                    <a:pt x="7063" y="2292"/>
                  </a:lnTo>
                  <a:lnTo>
                    <a:pt x="7075" y="2318"/>
                  </a:lnTo>
                  <a:lnTo>
                    <a:pt x="7073" y="2405"/>
                  </a:lnTo>
                  <a:lnTo>
                    <a:pt x="7044" y="2534"/>
                  </a:lnTo>
                  <a:lnTo>
                    <a:pt x="6991" y="2693"/>
                  </a:lnTo>
                  <a:lnTo>
                    <a:pt x="6926" y="2873"/>
                  </a:lnTo>
                  <a:lnTo>
                    <a:pt x="6785" y="3245"/>
                  </a:lnTo>
                  <a:lnTo>
                    <a:pt x="6725" y="3418"/>
                  </a:lnTo>
                  <a:lnTo>
                    <a:pt x="6677" y="3571"/>
                  </a:lnTo>
                  <a:lnTo>
                    <a:pt x="6633" y="3708"/>
                  </a:lnTo>
                  <a:lnTo>
                    <a:pt x="6595" y="3828"/>
                  </a:lnTo>
                  <a:lnTo>
                    <a:pt x="6557" y="3934"/>
                  </a:lnTo>
                  <a:lnTo>
                    <a:pt x="6509" y="4025"/>
                  </a:lnTo>
                  <a:lnTo>
                    <a:pt x="6451" y="4104"/>
                  </a:lnTo>
                  <a:lnTo>
                    <a:pt x="6379" y="4174"/>
                  </a:lnTo>
                  <a:lnTo>
                    <a:pt x="6189" y="4286"/>
                  </a:lnTo>
                  <a:lnTo>
                    <a:pt x="5966" y="4394"/>
                  </a:lnTo>
                  <a:lnTo>
                    <a:pt x="5745" y="4524"/>
                  </a:lnTo>
                  <a:lnTo>
                    <a:pt x="5544" y="4668"/>
                  </a:lnTo>
                  <a:lnTo>
                    <a:pt x="5373" y="4788"/>
                  </a:lnTo>
                  <a:lnTo>
                    <a:pt x="5210" y="4860"/>
                  </a:lnTo>
                  <a:lnTo>
                    <a:pt x="5102" y="4882"/>
                  </a:lnTo>
                  <a:lnTo>
                    <a:pt x="4956" y="4903"/>
                  </a:lnTo>
                  <a:lnTo>
                    <a:pt x="4761" y="4922"/>
                  </a:lnTo>
                  <a:lnTo>
                    <a:pt x="4689" y="4922"/>
                  </a:lnTo>
                  <a:lnTo>
                    <a:pt x="4677" y="4915"/>
                  </a:lnTo>
                  <a:lnTo>
                    <a:pt x="4687" y="4906"/>
                  </a:lnTo>
                  <a:moveTo>
                    <a:pt x="4687" y="2304"/>
                  </a:moveTo>
                  <a:lnTo>
                    <a:pt x="213" y="2304"/>
                  </a:lnTo>
                  <a:lnTo>
                    <a:pt x="396" y="2719"/>
                  </a:lnTo>
                  <a:lnTo>
                    <a:pt x="463" y="2933"/>
                  </a:lnTo>
                  <a:lnTo>
                    <a:pt x="509" y="3158"/>
                  </a:lnTo>
                  <a:lnTo>
                    <a:pt x="590" y="3610"/>
                  </a:lnTo>
                  <a:lnTo>
                    <a:pt x="665" y="3818"/>
                  </a:lnTo>
                  <a:lnTo>
                    <a:pt x="777" y="4010"/>
                  </a:lnTo>
                  <a:lnTo>
                    <a:pt x="921" y="4181"/>
                  </a:lnTo>
                  <a:lnTo>
                    <a:pt x="1089" y="4327"/>
                  </a:lnTo>
                  <a:lnTo>
                    <a:pt x="1269" y="4450"/>
                  </a:lnTo>
                  <a:lnTo>
                    <a:pt x="1457" y="4553"/>
                  </a:lnTo>
                  <a:lnTo>
                    <a:pt x="2234" y="4906"/>
                  </a:lnTo>
                </a:path>
              </a:pathLst>
            </a:custGeom>
            <a:noFill/>
            <a:ln w="1524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43" y="11827"/>
              <a:ext cx="6664" cy="2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6" name="AutoShape 12"/>
            <p:cNvSpPr>
              <a:spLocks/>
            </p:cNvSpPr>
            <p:nvPr/>
          </p:nvSpPr>
          <p:spPr bwMode="auto">
            <a:xfrm>
              <a:off x="3366" y="12408"/>
              <a:ext cx="6452" cy="1976"/>
            </a:xfrm>
            <a:custGeom>
              <a:avLst/>
              <a:gdLst/>
              <a:ahLst/>
              <a:cxnLst>
                <a:cxn ang="0">
                  <a:pos x="6237" y="456"/>
                </a:cxn>
                <a:cxn ang="0">
                  <a:pos x="6069" y="595"/>
                </a:cxn>
                <a:cxn ang="0">
                  <a:pos x="4946" y="996"/>
                </a:cxn>
                <a:cxn ang="0">
                  <a:pos x="5565" y="214"/>
                </a:cxn>
                <a:cxn ang="0">
                  <a:pos x="5080" y="350"/>
                </a:cxn>
                <a:cxn ang="0">
                  <a:pos x="4929" y="475"/>
                </a:cxn>
                <a:cxn ang="0">
                  <a:pos x="4922" y="216"/>
                </a:cxn>
                <a:cxn ang="0">
                  <a:pos x="4761" y="350"/>
                </a:cxn>
                <a:cxn ang="0">
                  <a:pos x="1200" y="1975"/>
                </a:cxn>
                <a:cxn ang="0">
                  <a:pos x="2479" y="646"/>
                </a:cxn>
                <a:cxn ang="0">
                  <a:pos x="2620" y="262"/>
                </a:cxn>
                <a:cxn ang="0">
                  <a:pos x="1034" y="1582"/>
                </a:cxn>
                <a:cxn ang="0">
                  <a:pos x="2294" y="0"/>
                </a:cxn>
                <a:cxn ang="0">
                  <a:pos x="1017" y="1061"/>
                </a:cxn>
                <a:cxn ang="0">
                  <a:pos x="1807" y="137"/>
                </a:cxn>
                <a:cxn ang="0">
                  <a:pos x="1639" y="276"/>
                </a:cxn>
                <a:cxn ang="0">
                  <a:pos x="849" y="934"/>
                </a:cxn>
                <a:cxn ang="0">
                  <a:pos x="1003" y="540"/>
                </a:cxn>
                <a:cxn ang="0">
                  <a:pos x="177" y="691"/>
                </a:cxn>
                <a:cxn ang="0">
                  <a:pos x="163" y="170"/>
                </a:cxn>
                <a:cxn ang="0">
                  <a:pos x="12" y="295"/>
                </a:cxn>
                <a:cxn ang="0">
                  <a:pos x="4" y="36"/>
                </a:cxn>
                <a:cxn ang="0">
                  <a:pos x="0" y="161"/>
                </a:cxn>
                <a:cxn ang="0">
                  <a:pos x="64" y="151"/>
                </a:cxn>
                <a:cxn ang="0">
                  <a:pos x="168" y="137"/>
                </a:cxn>
                <a:cxn ang="0">
                  <a:pos x="1624" y="278"/>
                </a:cxn>
                <a:cxn ang="0">
                  <a:pos x="4927" y="156"/>
                </a:cxn>
                <a:cxn ang="0">
                  <a:pos x="1017" y="1066"/>
                </a:cxn>
                <a:cxn ang="0">
                  <a:pos x="4874" y="514"/>
                </a:cxn>
                <a:cxn ang="0">
                  <a:pos x="6451" y="290"/>
                </a:cxn>
                <a:cxn ang="0">
                  <a:pos x="4989" y="847"/>
                </a:cxn>
                <a:cxn ang="0">
                  <a:pos x="6324" y="492"/>
                </a:cxn>
                <a:cxn ang="0">
                  <a:pos x="5448" y="156"/>
                </a:cxn>
                <a:cxn ang="0">
                  <a:pos x="988" y="34"/>
                </a:cxn>
                <a:cxn ang="0">
                  <a:pos x="700" y="372"/>
                </a:cxn>
                <a:cxn ang="0">
                  <a:pos x="12" y="166"/>
                </a:cxn>
                <a:cxn ang="0">
                  <a:pos x="6196" y="118"/>
                </a:cxn>
              </a:cxnLst>
              <a:rect l="0" t="0" r="r" b="b"/>
              <a:pathLst>
                <a:path w="6452" h="1976">
                  <a:moveTo>
                    <a:pt x="6237" y="456"/>
                  </a:moveTo>
                  <a:lnTo>
                    <a:pt x="6237" y="456"/>
                  </a:lnTo>
                  <a:moveTo>
                    <a:pt x="6069" y="595"/>
                  </a:moveTo>
                  <a:lnTo>
                    <a:pt x="6069" y="595"/>
                  </a:lnTo>
                  <a:moveTo>
                    <a:pt x="4944" y="996"/>
                  </a:moveTo>
                  <a:lnTo>
                    <a:pt x="4946" y="996"/>
                  </a:lnTo>
                  <a:moveTo>
                    <a:pt x="5565" y="214"/>
                  </a:moveTo>
                  <a:lnTo>
                    <a:pt x="5565" y="214"/>
                  </a:lnTo>
                  <a:moveTo>
                    <a:pt x="5080" y="350"/>
                  </a:moveTo>
                  <a:lnTo>
                    <a:pt x="5080" y="350"/>
                  </a:lnTo>
                  <a:moveTo>
                    <a:pt x="4929" y="475"/>
                  </a:moveTo>
                  <a:lnTo>
                    <a:pt x="4929" y="475"/>
                  </a:lnTo>
                  <a:moveTo>
                    <a:pt x="4922" y="216"/>
                  </a:moveTo>
                  <a:lnTo>
                    <a:pt x="4922" y="216"/>
                  </a:lnTo>
                  <a:moveTo>
                    <a:pt x="4761" y="350"/>
                  </a:moveTo>
                  <a:lnTo>
                    <a:pt x="4761" y="350"/>
                  </a:lnTo>
                  <a:moveTo>
                    <a:pt x="1200" y="1975"/>
                  </a:moveTo>
                  <a:lnTo>
                    <a:pt x="1200" y="1975"/>
                  </a:lnTo>
                  <a:moveTo>
                    <a:pt x="2479" y="646"/>
                  </a:moveTo>
                  <a:lnTo>
                    <a:pt x="2479" y="646"/>
                  </a:lnTo>
                  <a:moveTo>
                    <a:pt x="2620" y="262"/>
                  </a:moveTo>
                  <a:lnTo>
                    <a:pt x="2620" y="262"/>
                  </a:lnTo>
                  <a:moveTo>
                    <a:pt x="1032" y="1582"/>
                  </a:moveTo>
                  <a:lnTo>
                    <a:pt x="1034" y="1582"/>
                  </a:lnTo>
                  <a:moveTo>
                    <a:pt x="2294" y="0"/>
                  </a:moveTo>
                  <a:lnTo>
                    <a:pt x="2294" y="0"/>
                  </a:lnTo>
                  <a:moveTo>
                    <a:pt x="1017" y="1061"/>
                  </a:moveTo>
                  <a:lnTo>
                    <a:pt x="1017" y="1061"/>
                  </a:lnTo>
                  <a:moveTo>
                    <a:pt x="1807" y="137"/>
                  </a:moveTo>
                  <a:lnTo>
                    <a:pt x="1807" y="137"/>
                  </a:lnTo>
                  <a:moveTo>
                    <a:pt x="1639" y="276"/>
                  </a:moveTo>
                  <a:lnTo>
                    <a:pt x="1639" y="276"/>
                  </a:lnTo>
                  <a:moveTo>
                    <a:pt x="849" y="934"/>
                  </a:moveTo>
                  <a:lnTo>
                    <a:pt x="849" y="934"/>
                  </a:lnTo>
                  <a:moveTo>
                    <a:pt x="1000" y="540"/>
                  </a:moveTo>
                  <a:lnTo>
                    <a:pt x="1003" y="540"/>
                  </a:lnTo>
                  <a:moveTo>
                    <a:pt x="177" y="691"/>
                  </a:moveTo>
                  <a:lnTo>
                    <a:pt x="177" y="691"/>
                  </a:lnTo>
                  <a:moveTo>
                    <a:pt x="163" y="170"/>
                  </a:moveTo>
                  <a:lnTo>
                    <a:pt x="163" y="170"/>
                  </a:lnTo>
                  <a:moveTo>
                    <a:pt x="12" y="295"/>
                  </a:moveTo>
                  <a:lnTo>
                    <a:pt x="12" y="295"/>
                  </a:lnTo>
                  <a:moveTo>
                    <a:pt x="4" y="36"/>
                  </a:moveTo>
                  <a:lnTo>
                    <a:pt x="4" y="36"/>
                  </a:lnTo>
                  <a:moveTo>
                    <a:pt x="0" y="161"/>
                  </a:moveTo>
                  <a:lnTo>
                    <a:pt x="0" y="161"/>
                  </a:lnTo>
                  <a:moveTo>
                    <a:pt x="64" y="151"/>
                  </a:moveTo>
                  <a:lnTo>
                    <a:pt x="64" y="151"/>
                  </a:lnTo>
                  <a:moveTo>
                    <a:pt x="165" y="137"/>
                  </a:moveTo>
                  <a:lnTo>
                    <a:pt x="168" y="137"/>
                  </a:lnTo>
                  <a:moveTo>
                    <a:pt x="1622" y="278"/>
                  </a:moveTo>
                  <a:lnTo>
                    <a:pt x="1624" y="278"/>
                  </a:lnTo>
                  <a:moveTo>
                    <a:pt x="4927" y="156"/>
                  </a:moveTo>
                  <a:lnTo>
                    <a:pt x="4927" y="156"/>
                  </a:lnTo>
                  <a:moveTo>
                    <a:pt x="1015" y="1066"/>
                  </a:moveTo>
                  <a:lnTo>
                    <a:pt x="1017" y="1066"/>
                  </a:lnTo>
                  <a:moveTo>
                    <a:pt x="4874" y="514"/>
                  </a:moveTo>
                  <a:lnTo>
                    <a:pt x="4874" y="514"/>
                  </a:lnTo>
                  <a:moveTo>
                    <a:pt x="6448" y="290"/>
                  </a:moveTo>
                  <a:lnTo>
                    <a:pt x="6451" y="290"/>
                  </a:lnTo>
                  <a:moveTo>
                    <a:pt x="4987" y="847"/>
                  </a:moveTo>
                  <a:lnTo>
                    <a:pt x="4989" y="847"/>
                  </a:lnTo>
                  <a:moveTo>
                    <a:pt x="6324" y="492"/>
                  </a:moveTo>
                  <a:lnTo>
                    <a:pt x="6324" y="492"/>
                  </a:lnTo>
                  <a:moveTo>
                    <a:pt x="5445" y="156"/>
                  </a:moveTo>
                  <a:lnTo>
                    <a:pt x="5448" y="156"/>
                  </a:lnTo>
                  <a:moveTo>
                    <a:pt x="986" y="34"/>
                  </a:moveTo>
                  <a:lnTo>
                    <a:pt x="988" y="34"/>
                  </a:lnTo>
                  <a:moveTo>
                    <a:pt x="698" y="372"/>
                  </a:moveTo>
                  <a:lnTo>
                    <a:pt x="700" y="372"/>
                  </a:lnTo>
                  <a:moveTo>
                    <a:pt x="12" y="166"/>
                  </a:moveTo>
                  <a:lnTo>
                    <a:pt x="12" y="166"/>
                  </a:lnTo>
                  <a:moveTo>
                    <a:pt x="6194" y="118"/>
                  </a:moveTo>
                  <a:lnTo>
                    <a:pt x="6196" y="118"/>
                  </a:lnTo>
                </a:path>
              </a:pathLst>
            </a:custGeom>
            <a:noFill/>
            <a:ln w="1524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5682" y="9593"/>
              <a:ext cx="1377" cy="0"/>
            </a:xfrm>
            <a:prstGeom prst="line">
              <a:avLst/>
            </a:prstGeom>
            <a:noFill/>
            <a:ln w="9144">
              <a:solidFill>
                <a:srgbClr val="003766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5530" y="9516"/>
              <a:ext cx="159" cy="156"/>
            </a:xfrm>
            <a:custGeom>
              <a:avLst/>
              <a:gdLst/>
              <a:ahLst/>
              <a:cxnLst>
                <a:cxn ang="0">
                  <a:pos x="159" y="0"/>
                </a:cxn>
                <a:cxn ang="0">
                  <a:pos x="0" y="79"/>
                </a:cxn>
                <a:cxn ang="0">
                  <a:pos x="159" y="156"/>
                </a:cxn>
                <a:cxn ang="0">
                  <a:pos x="159" y="0"/>
                </a:cxn>
              </a:cxnLst>
              <a:rect l="0" t="0" r="r" b="b"/>
              <a:pathLst>
                <a:path w="159" h="156">
                  <a:moveTo>
                    <a:pt x="159" y="0"/>
                  </a:moveTo>
                  <a:lnTo>
                    <a:pt x="0" y="79"/>
                  </a:lnTo>
                  <a:lnTo>
                    <a:pt x="159" y="156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0037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7054" y="9516"/>
              <a:ext cx="156" cy="1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6"/>
                </a:cxn>
                <a:cxn ang="0">
                  <a:pos x="156" y="79"/>
                </a:cxn>
                <a:cxn ang="0">
                  <a:pos x="0" y="0"/>
                </a:cxn>
              </a:cxnLst>
              <a:rect l="0" t="0" r="r" b="b"/>
              <a:pathLst>
                <a:path w="156" h="156">
                  <a:moveTo>
                    <a:pt x="0" y="0"/>
                  </a:moveTo>
                  <a:lnTo>
                    <a:pt x="0" y="156"/>
                  </a:lnTo>
                  <a:lnTo>
                    <a:pt x="156" y="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7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40" name="AutoShape 16"/>
            <p:cNvSpPr>
              <a:spLocks/>
            </p:cNvSpPr>
            <p:nvPr/>
          </p:nvSpPr>
          <p:spPr bwMode="auto">
            <a:xfrm>
              <a:off x="3010" y="9833"/>
              <a:ext cx="7080" cy="130"/>
            </a:xfrm>
            <a:custGeom>
              <a:avLst/>
              <a:gdLst/>
              <a:ahLst/>
              <a:cxnLst>
                <a:cxn ang="0">
                  <a:pos x="360" y="0"/>
                </a:cxn>
                <a:cxn ang="0">
                  <a:pos x="240" y="129"/>
                </a:cxn>
                <a:cxn ang="0">
                  <a:pos x="600" y="0"/>
                </a:cxn>
                <a:cxn ang="0">
                  <a:pos x="480" y="129"/>
                </a:cxn>
                <a:cxn ang="0">
                  <a:pos x="120" y="0"/>
                </a:cxn>
                <a:cxn ang="0">
                  <a:pos x="0" y="129"/>
                </a:cxn>
                <a:cxn ang="0">
                  <a:pos x="960" y="129"/>
                </a:cxn>
                <a:cxn ang="0">
                  <a:pos x="840" y="0"/>
                </a:cxn>
                <a:cxn ang="0">
                  <a:pos x="1200" y="129"/>
                </a:cxn>
                <a:cxn ang="0">
                  <a:pos x="1080" y="0"/>
                </a:cxn>
                <a:cxn ang="0">
                  <a:pos x="720" y="129"/>
                </a:cxn>
                <a:cxn ang="0">
                  <a:pos x="600" y="0"/>
                </a:cxn>
                <a:cxn ang="0">
                  <a:pos x="1560" y="0"/>
                </a:cxn>
                <a:cxn ang="0">
                  <a:pos x="1440" y="129"/>
                </a:cxn>
                <a:cxn ang="0">
                  <a:pos x="1800" y="0"/>
                </a:cxn>
                <a:cxn ang="0">
                  <a:pos x="1680" y="129"/>
                </a:cxn>
                <a:cxn ang="0">
                  <a:pos x="1320" y="0"/>
                </a:cxn>
                <a:cxn ang="0">
                  <a:pos x="1200" y="129"/>
                </a:cxn>
                <a:cxn ang="0">
                  <a:pos x="5040" y="0"/>
                </a:cxn>
                <a:cxn ang="0">
                  <a:pos x="4920" y="129"/>
                </a:cxn>
                <a:cxn ang="0">
                  <a:pos x="5280" y="0"/>
                </a:cxn>
                <a:cxn ang="0">
                  <a:pos x="5160" y="129"/>
                </a:cxn>
                <a:cxn ang="0">
                  <a:pos x="4800" y="0"/>
                </a:cxn>
                <a:cxn ang="0">
                  <a:pos x="4680" y="129"/>
                </a:cxn>
                <a:cxn ang="0">
                  <a:pos x="5640" y="129"/>
                </a:cxn>
                <a:cxn ang="0">
                  <a:pos x="5520" y="0"/>
                </a:cxn>
                <a:cxn ang="0">
                  <a:pos x="5880" y="129"/>
                </a:cxn>
                <a:cxn ang="0">
                  <a:pos x="5760" y="0"/>
                </a:cxn>
                <a:cxn ang="0">
                  <a:pos x="5400" y="129"/>
                </a:cxn>
                <a:cxn ang="0">
                  <a:pos x="5280" y="0"/>
                </a:cxn>
                <a:cxn ang="0">
                  <a:pos x="6240" y="0"/>
                </a:cxn>
                <a:cxn ang="0">
                  <a:pos x="6120" y="129"/>
                </a:cxn>
                <a:cxn ang="0">
                  <a:pos x="6480" y="0"/>
                </a:cxn>
                <a:cxn ang="0">
                  <a:pos x="6360" y="129"/>
                </a:cxn>
                <a:cxn ang="0">
                  <a:pos x="6000" y="0"/>
                </a:cxn>
                <a:cxn ang="0">
                  <a:pos x="5880" y="129"/>
                </a:cxn>
                <a:cxn ang="0">
                  <a:pos x="6840" y="129"/>
                </a:cxn>
                <a:cxn ang="0">
                  <a:pos x="6720" y="0"/>
                </a:cxn>
                <a:cxn ang="0">
                  <a:pos x="7080" y="129"/>
                </a:cxn>
                <a:cxn ang="0">
                  <a:pos x="6960" y="0"/>
                </a:cxn>
                <a:cxn ang="0">
                  <a:pos x="6600" y="129"/>
                </a:cxn>
                <a:cxn ang="0">
                  <a:pos x="6480" y="0"/>
                </a:cxn>
              </a:cxnLst>
              <a:rect l="0" t="0" r="r" b="b"/>
              <a:pathLst>
                <a:path w="7080" h="130">
                  <a:moveTo>
                    <a:pt x="360" y="0"/>
                  </a:moveTo>
                  <a:lnTo>
                    <a:pt x="240" y="129"/>
                  </a:lnTo>
                  <a:moveTo>
                    <a:pt x="600" y="0"/>
                  </a:moveTo>
                  <a:lnTo>
                    <a:pt x="480" y="129"/>
                  </a:lnTo>
                  <a:moveTo>
                    <a:pt x="120" y="0"/>
                  </a:moveTo>
                  <a:lnTo>
                    <a:pt x="0" y="129"/>
                  </a:lnTo>
                  <a:moveTo>
                    <a:pt x="960" y="129"/>
                  </a:moveTo>
                  <a:lnTo>
                    <a:pt x="840" y="0"/>
                  </a:lnTo>
                  <a:moveTo>
                    <a:pt x="1200" y="129"/>
                  </a:moveTo>
                  <a:lnTo>
                    <a:pt x="1080" y="0"/>
                  </a:lnTo>
                  <a:moveTo>
                    <a:pt x="720" y="129"/>
                  </a:moveTo>
                  <a:lnTo>
                    <a:pt x="600" y="0"/>
                  </a:lnTo>
                  <a:moveTo>
                    <a:pt x="1560" y="0"/>
                  </a:moveTo>
                  <a:lnTo>
                    <a:pt x="1440" y="129"/>
                  </a:lnTo>
                  <a:moveTo>
                    <a:pt x="1800" y="0"/>
                  </a:moveTo>
                  <a:lnTo>
                    <a:pt x="1680" y="129"/>
                  </a:lnTo>
                  <a:moveTo>
                    <a:pt x="1320" y="0"/>
                  </a:moveTo>
                  <a:lnTo>
                    <a:pt x="1200" y="129"/>
                  </a:lnTo>
                  <a:moveTo>
                    <a:pt x="5040" y="0"/>
                  </a:moveTo>
                  <a:lnTo>
                    <a:pt x="4920" y="129"/>
                  </a:lnTo>
                  <a:moveTo>
                    <a:pt x="5280" y="0"/>
                  </a:moveTo>
                  <a:lnTo>
                    <a:pt x="5160" y="129"/>
                  </a:lnTo>
                  <a:moveTo>
                    <a:pt x="4800" y="0"/>
                  </a:moveTo>
                  <a:lnTo>
                    <a:pt x="4680" y="129"/>
                  </a:lnTo>
                  <a:moveTo>
                    <a:pt x="5640" y="129"/>
                  </a:moveTo>
                  <a:lnTo>
                    <a:pt x="5520" y="0"/>
                  </a:lnTo>
                  <a:moveTo>
                    <a:pt x="5880" y="129"/>
                  </a:moveTo>
                  <a:lnTo>
                    <a:pt x="5760" y="0"/>
                  </a:lnTo>
                  <a:moveTo>
                    <a:pt x="5400" y="129"/>
                  </a:moveTo>
                  <a:lnTo>
                    <a:pt x="5280" y="0"/>
                  </a:lnTo>
                  <a:moveTo>
                    <a:pt x="6240" y="0"/>
                  </a:moveTo>
                  <a:lnTo>
                    <a:pt x="6120" y="129"/>
                  </a:lnTo>
                  <a:moveTo>
                    <a:pt x="6480" y="0"/>
                  </a:moveTo>
                  <a:lnTo>
                    <a:pt x="6360" y="129"/>
                  </a:lnTo>
                  <a:moveTo>
                    <a:pt x="6000" y="0"/>
                  </a:moveTo>
                  <a:lnTo>
                    <a:pt x="5880" y="129"/>
                  </a:lnTo>
                  <a:moveTo>
                    <a:pt x="6840" y="129"/>
                  </a:moveTo>
                  <a:lnTo>
                    <a:pt x="6720" y="0"/>
                  </a:lnTo>
                  <a:moveTo>
                    <a:pt x="7080" y="129"/>
                  </a:moveTo>
                  <a:lnTo>
                    <a:pt x="6960" y="0"/>
                  </a:lnTo>
                  <a:moveTo>
                    <a:pt x="6600" y="129"/>
                  </a:moveTo>
                  <a:lnTo>
                    <a:pt x="6480" y="0"/>
                  </a:lnTo>
                </a:path>
              </a:pathLst>
            </a:custGeom>
            <a:noFill/>
            <a:ln w="9144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457200" y="3303933"/>
            <a:ext cx="36724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04988" algn="l"/>
              </a:tabLst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Com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características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das pontes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467544" y="609329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293813" algn="l"/>
              </a:tabLst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Com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características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diferentes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rgbClr val="000099"/>
                </a:solidFill>
                <a:effectLst/>
                <a:latin typeface="Times New Roman" pitchFamily="18" charset="0"/>
                <a:ea typeface="Arial" pitchFamily="34" charset="0"/>
                <a:cs typeface="Times New Roman" pitchFamily="18" charset="0"/>
              </a:rPr>
              <a:t> das pontes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Histórico</a:t>
            </a:r>
          </a:p>
        </p:txBody>
      </p:sp>
      <p:sp>
        <p:nvSpPr>
          <p:cNvPr id="3" name="Retângulo 2"/>
          <p:cNvSpPr/>
          <p:nvPr/>
        </p:nvSpPr>
        <p:spPr>
          <a:xfrm>
            <a:off x="457200" y="2551836"/>
            <a:ext cx="77872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-Pontes de madeira</a:t>
            </a:r>
          </a:p>
          <a:p>
            <a:r>
              <a:rPr lang="pt-BR" sz="3200" dirty="0"/>
              <a:t>-Pontes de pedra</a:t>
            </a:r>
          </a:p>
          <a:p>
            <a:r>
              <a:rPr lang="pt-BR" sz="3200" dirty="0"/>
              <a:t>-Pontes Metálicas</a:t>
            </a:r>
          </a:p>
          <a:p>
            <a:r>
              <a:rPr lang="pt-BR" sz="3200" dirty="0"/>
              <a:t>-Pontes de concreto armado</a:t>
            </a:r>
          </a:p>
          <a:p>
            <a:r>
              <a:rPr lang="pt-BR" sz="3200" dirty="0"/>
              <a:t>-Pontes de concreto protendido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Evolução do vão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tretch/>
        </p:blipFill>
        <p:spPr>
          <a:xfrm>
            <a:off x="827088" y="2263704"/>
            <a:ext cx="6711950" cy="3773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3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Características</a:t>
            </a:r>
            <a:r>
              <a:rPr lang="en-US" dirty="0"/>
              <a:t> </a:t>
            </a:r>
            <a:r>
              <a:rPr lang="en-US" dirty="0" err="1"/>
              <a:t>particulares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Ações</a:t>
            </a:r>
            <a:endParaRPr lang="pt-BR" sz="1400" dirty="0"/>
          </a:p>
          <a:p>
            <a:pPr lvl="1"/>
            <a:r>
              <a:rPr lang="en-US" dirty="0" err="1"/>
              <a:t>Efeito</a:t>
            </a:r>
            <a:r>
              <a:rPr lang="en-US" dirty="0"/>
              <a:t> </a:t>
            </a:r>
            <a:r>
              <a:rPr lang="en-US" dirty="0" err="1"/>
              <a:t>dinâmico</a:t>
            </a:r>
            <a:r>
              <a:rPr lang="en-US" dirty="0"/>
              <a:t> das </a:t>
            </a:r>
            <a:r>
              <a:rPr lang="en-US" dirty="0" err="1"/>
              <a:t>cargas</a:t>
            </a:r>
            <a:r>
              <a:rPr lang="en-US" dirty="0"/>
              <a:t>;</a:t>
            </a:r>
            <a:endParaRPr lang="pt-BR" sz="1200" dirty="0"/>
          </a:p>
          <a:p>
            <a:pPr lvl="1"/>
            <a:r>
              <a:rPr lang="en-US" dirty="0" err="1"/>
              <a:t>Envoltória</a:t>
            </a:r>
            <a:r>
              <a:rPr lang="en-US" dirty="0"/>
              <a:t> dos </a:t>
            </a:r>
            <a:r>
              <a:rPr lang="en-US" dirty="0" err="1"/>
              <a:t>esforços</a:t>
            </a:r>
            <a:r>
              <a:rPr lang="en-US" dirty="0"/>
              <a:t>;</a:t>
            </a:r>
            <a:endParaRPr lang="pt-BR" sz="1200" dirty="0"/>
          </a:p>
          <a:p>
            <a:pPr lvl="1"/>
            <a:r>
              <a:rPr lang="en-US" dirty="0" err="1"/>
              <a:t>Fadiga</a:t>
            </a:r>
            <a:r>
              <a:rPr lang="en-US" dirty="0"/>
              <a:t> dos </a:t>
            </a:r>
            <a:r>
              <a:rPr lang="en-US" dirty="0" err="1"/>
              <a:t>materiais</a:t>
            </a:r>
            <a:r>
              <a:rPr lang="en-US" dirty="0"/>
              <a:t>;</a:t>
            </a:r>
            <a:endParaRPr lang="pt-BR" sz="1200" dirty="0"/>
          </a:p>
          <a:p>
            <a:pPr lvl="0"/>
            <a:r>
              <a:rPr lang="en-US" dirty="0" err="1"/>
              <a:t>Processos</a:t>
            </a:r>
            <a:r>
              <a:rPr lang="en-US" dirty="0"/>
              <a:t> </a:t>
            </a:r>
            <a:r>
              <a:rPr lang="en-US" dirty="0" err="1"/>
              <a:t>construtivos</a:t>
            </a:r>
            <a:endParaRPr lang="pt-BR" sz="1400" dirty="0"/>
          </a:p>
          <a:p>
            <a:pPr lvl="0"/>
            <a:r>
              <a:rPr lang="en-US" dirty="0" err="1"/>
              <a:t>Composição</a:t>
            </a:r>
            <a:r>
              <a:rPr lang="en-US" dirty="0"/>
              <a:t> </a:t>
            </a:r>
            <a:r>
              <a:rPr lang="en-US" dirty="0" err="1"/>
              <a:t>estrutural</a:t>
            </a:r>
            <a:endParaRPr lang="pt-BR" sz="1400" dirty="0"/>
          </a:p>
          <a:p>
            <a:pPr lvl="0"/>
            <a:r>
              <a:rPr lang="en-US" dirty="0" err="1"/>
              <a:t>Análise</a:t>
            </a:r>
            <a:r>
              <a:rPr lang="en-US" dirty="0"/>
              <a:t> </a:t>
            </a:r>
            <a:r>
              <a:rPr lang="en-US" dirty="0" err="1"/>
              <a:t>estrutural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88067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9054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CONCEITOS GERAIS</a:t>
            </a:r>
            <a:br>
              <a:rPr lang="pt-BR" b="1" dirty="0"/>
            </a:br>
            <a:r>
              <a:rPr lang="en-US" b="1" dirty="0"/>
              <a:t> </a:t>
            </a:r>
            <a:br>
              <a:rPr lang="pt-BR" dirty="0"/>
            </a:b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8950" y="3059906"/>
            <a:ext cx="4848225" cy="218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159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Partes</a:t>
            </a:r>
          </a:p>
        </p:txBody>
      </p:sp>
      <p:sp>
        <p:nvSpPr>
          <p:cNvPr id="8" name="Retângulo 7"/>
          <p:cNvSpPr/>
          <p:nvPr/>
        </p:nvSpPr>
        <p:spPr>
          <a:xfrm>
            <a:off x="1187624" y="1916832"/>
            <a:ext cx="61926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Superestrutura</a:t>
            </a:r>
          </a:p>
          <a:p>
            <a:r>
              <a:rPr lang="pt-BR" sz="2400" dirty="0"/>
              <a:t>–	Lajes (tabuleiro)</a:t>
            </a:r>
          </a:p>
          <a:p>
            <a:r>
              <a:rPr lang="pt-BR" sz="2400" dirty="0"/>
              <a:t>–	Vigas (principais e secundárias)</a:t>
            </a:r>
          </a:p>
          <a:p>
            <a:r>
              <a:rPr lang="pt-BR" sz="2400" dirty="0" err="1"/>
              <a:t>Mesoestrutura</a:t>
            </a:r>
            <a:endParaRPr lang="pt-BR" sz="2400" dirty="0"/>
          </a:p>
          <a:p>
            <a:r>
              <a:rPr lang="pt-BR" sz="2400" dirty="0"/>
              <a:t>–	Pilares</a:t>
            </a:r>
          </a:p>
          <a:p>
            <a:r>
              <a:rPr lang="pt-BR" sz="2400" dirty="0"/>
              <a:t>–	Aparelhos de apoio</a:t>
            </a:r>
          </a:p>
          <a:p>
            <a:r>
              <a:rPr lang="pt-BR" sz="2400" dirty="0"/>
              <a:t>–	Encontros</a:t>
            </a:r>
          </a:p>
          <a:p>
            <a:r>
              <a:rPr lang="pt-BR" sz="2400" dirty="0"/>
              <a:t>Infraestrutura</a:t>
            </a:r>
          </a:p>
          <a:p>
            <a:r>
              <a:rPr lang="pt-BR" sz="2400" dirty="0"/>
              <a:t>–	Blocos</a:t>
            </a:r>
          </a:p>
          <a:p>
            <a:r>
              <a:rPr lang="pt-BR" sz="2400" dirty="0"/>
              <a:t>–	Sapatas</a:t>
            </a:r>
          </a:p>
          <a:p>
            <a:r>
              <a:rPr lang="pt-BR" sz="2400" dirty="0"/>
              <a:t>–	Estacas</a:t>
            </a:r>
          </a:p>
          <a:p>
            <a:r>
              <a:rPr lang="pt-BR" sz="2400" dirty="0"/>
              <a:t>–	</a:t>
            </a:r>
            <a:r>
              <a:rPr lang="pt-BR" sz="2400" dirty="0" err="1"/>
              <a:t>Tubulões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7430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Conceitos Gerais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9825" y="3298031"/>
            <a:ext cx="608647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405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Í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Í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181</TotalTime>
  <Words>230</Words>
  <Application>Microsoft Office PowerPoint</Application>
  <PresentationFormat>Apresentação na tela (4:3)</PresentationFormat>
  <Paragraphs>90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Íon</vt:lpstr>
      <vt:lpstr>Apresentação do PowerPoint</vt:lpstr>
      <vt:lpstr>Pontes</vt:lpstr>
      <vt:lpstr>Galeria</vt:lpstr>
      <vt:lpstr>Histórico</vt:lpstr>
      <vt:lpstr>Evolução do vão</vt:lpstr>
      <vt:lpstr>Características particulares </vt:lpstr>
      <vt:lpstr>CONCEITOS GERAIS   </vt:lpstr>
      <vt:lpstr>Partes</vt:lpstr>
      <vt:lpstr>Conceitos Gerais</vt:lpstr>
      <vt:lpstr>Classificação</vt:lpstr>
      <vt:lpstr>Classificação</vt:lpstr>
      <vt:lpstr>Classificação </vt:lpstr>
      <vt:lpstr>Classificação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progen.mario</dc:creator>
  <cp:lastModifiedBy>Mario V Chianello</cp:lastModifiedBy>
  <cp:revision>7</cp:revision>
  <dcterms:created xsi:type="dcterms:W3CDTF">2016-08-11T16:41:06Z</dcterms:created>
  <dcterms:modified xsi:type="dcterms:W3CDTF">2016-08-29T00:13:34Z</dcterms:modified>
</cp:coreProperties>
</file>