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926CC-73C0-400F-B22A-E09E0637029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54ED0-E44C-465C-ABEF-7D2E3CB807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259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54ED0-E44C-465C-ABEF-7D2E3CB8071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78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54ED0-E44C-465C-ABEF-7D2E3CB8071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728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54ED0-E44C-465C-ABEF-7D2E3CB8071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328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54ED0-E44C-465C-ABEF-7D2E3CB8071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377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54ED0-E44C-465C-ABEF-7D2E3CB8071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00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54ED0-E44C-465C-ABEF-7D2E3CB8071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96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40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6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8869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078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2637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26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6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0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51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84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2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80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1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1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5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Aplicações da </a:t>
            </a:r>
            <a:r>
              <a:rPr lang="pt-BR"/>
              <a:t>equação de Bernoulli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546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2438400" y="861391"/>
                <a:ext cx="9066212" cy="5049831"/>
              </a:xfrm>
            </p:spPr>
            <p:txBody>
              <a:bodyPr/>
              <a:lstStyle/>
              <a:p>
                <a:r>
                  <a:rPr lang="pt-BR" sz="2000" b="1" dirty="0"/>
                  <a:t>1) O reservatório mostrado na figura possui nível constante e fornece água com uma vazão de 10 litros/s para o tanque B. Verificar se a máquina é uma bomba ou uma turbina e calcule sua potência sabendo-se que </a:t>
                </a:r>
                <a:r>
                  <a:rPr lang="el-GR" sz="2000" b="1" dirty="0"/>
                  <a:t>η = 75%.</a:t>
                </a:r>
              </a:p>
              <a:p>
                <a:r>
                  <a:rPr lang="pt-BR" sz="2000" b="1" dirty="0"/>
                  <a:t> Dados: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𝜸</m:t>
                        </m:r>
                      </m:e>
                      <m:sub>
                        <m:sSub>
                          <m:sSub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pt-BR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pt-B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𝑶</m:t>
                        </m:r>
                      </m:sub>
                    </m:sSub>
                  </m:oMath>
                </a14:m>
                <a:r>
                  <a:rPr lang="pt-BR" sz="2000" b="1" dirty="0"/>
                  <a:t> = 10000N/m³, A tubos = 10cm², g = 10m/s</a:t>
                </a: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38400" y="861391"/>
                <a:ext cx="9066212" cy="5049831"/>
              </a:xfrm>
              <a:blipFill>
                <a:blip r:embed="rId3"/>
                <a:stretch>
                  <a:fillRect l="-605" t="-603" r="-8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6485" y="2798900"/>
            <a:ext cx="10976721" cy="40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8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2054087" y="980661"/>
                <a:ext cx="9450525" cy="4930561"/>
              </a:xfrm>
            </p:spPr>
            <p:txBody>
              <a:bodyPr>
                <a:normAutofit/>
              </a:bodyPr>
              <a:lstStyle/>
              <a:p>
                <a:r>
                  <a:rPr lang="pt-BR" sz="2000" b="1" dirty="0"/>
                  <a:t>Determine a potência de uma turbina pela qual escoa água com uma vazão de 1200 litros/s.</a:t>
                </a:r>
              </a:p>
              <a:p>
                <a:r>
                  <a:rPr lang="pt-BR" sz="2000" b="1" dirty="0"/>
                  <a:t> Dados: HT = 30m, η = 90%,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𝝆</m:t>
                        </m:r>
                      </m:e>
                      <m:sub>
                        <m:sSub>
                          <m:sSub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pt-BR" sz="2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pt-BR" sz="2000" b="1" i="1" smtClean="0">
                            <a:latin typeface="Cambria Math" panose="02040503050406030204" pitchFamily="18" charset="0"/>
                          </a:rPr>
                          <m:t>𝑶</m:t>
                        </m:r>
                      </m:sub>
                    </m:sSub>
                  </m:oMath>
                </a14:m>
                <a:r>
                  <a:rPr lang="pt-BR" sz="2000" b="1" dirty="0"/>
                  <a:t> = 1000kg/m³ e g = 10m/s².</a:t>
                </a:r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54087" y="980661"/>
                <a:ext cx="9450525" cy="4930561"/>
              </a:xfrm>
              <a:blipFill>
                <a:blip r:embed="rId3"/>
                <a:stretch>
                  <a:fillRect l="-645" t="-7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57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934817" y="1166191"/>
                <a:ext cx="9886121" cy="4745031"/>
              </a:xfrm>
            </p:spPr>
            <p:txBody>
              <a:bodyPr>
                <a:normAutofit/>
              </a:bodyPr>
              <a:lstStyle/>
              <a:p>
                <a:r>
                  <a:rPr lang="pt-BR" sz="2000" b="1" dirty="0"/>
                  <a:t>A figura a seguir mostra parte de uma instalação de bombeamento de água. Considerando que a vazão é igual a 8 litros/s, que a tubulação possui o mesmo diâmetro ao longo de todo o seu comprimento e que os pontos (2) e (3) estão na mesma cota, determine a diferença de pressão entre a saída e a entrada da bomba.</a:t>
                </a:r>
              </a:p>
              <a:p>
                <a:r>
                  <a:rPr lang="pt-BR" sz="2000" b="1" dirty="0"/>
                  <a:t> Dados: NB = 4cv, 1cv = 736,5W, η = 70%,</a:t>
                </a:r>
                <a:r>
                  <a:rPr lang="pt-BR" sz="20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𝝆</m:t>
                        </m:r>
                      </m:e>
                      <m:sub>
                        <m:sSub>
                          <m:sSubPr>
                            <m:ctrlPr>
                              <a:rPr lang="pt-BR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pt-BR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pt-BR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𝑶</m:t>
                        </m:r>
                      </m:sub>
                    </m:sSub>
                  </m:oMath>
                </a14:m>
                <a:r>
                  <a:rPr lang="pt-BR" sz="2000" b="1" dirty="0"/>
                  <a:t>= 1000kg/m³ e g =10m/s².</a:t>
                </a:r>
              </a:p>
              <a:p>
                <a:endParaRPr lang="pt-BR" sz="2000" b="1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34817" y="1166191"/>
                <a:ext cx="9886121" cy="4745031"/>
              </a:xfrm>
              <a:blipFill>
                <a:blip r:embed="rId3"/>
                <a:stretch>
                  <a:fillRect l="-555" t="-6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4369" y="3873154"/>
            <a:ext cx="6323492" cy="183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57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68010" y="802845"/>
            <a:ext cx="12260010" cy="5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0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15452" y="1550505"/>
            <a:ext cx="10737234" cy="401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21268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</TotalTime>
  <Words>169</Words>
  <Application>Microsoft Office PowerPoint</Application>
  <PresentationFormat>Widescreen</PresentationFormat>
  <Paragraphs>13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Century Gothic</vt:lpstr>
      <vt:lpstr>Wingdings 3</vt:lpstr>
      <vt:lpstr>Cacho</vt:lpstr>
      <vt:lpstr>Aplicações da equação de Bernoulli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Aplicações do princípio de bernoulli</dc:title>
  <dc:creator>Renato Fernandes</dc:creator>
  <cp:lastModifiedBy>Renato Fernandes</cp:lastModifiedBy>
  <cp:revision>5</cp:revision>
  <dcterms:created xsi:type="dcterms:W3CDTF">2016-06-20T17:38:09Z</dcterms:created>
  <dcterms:modified xsi:type="dcterms:W3CDTF">2016-06-21T01:33:03Z</dcterms:modified>
</cp:coreProperties>
</file>