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1" r:id="rId8"/>
    <p:sldId id="264" r:id="rId9"/>
    <p:sldId id="267" r:id="rId10"/>
    <p:sldId id="268" r:id="rId11"/>
    <p:sldId id="265" r:id="rId12"/>
    <p:sldId id="266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1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6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49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033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40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83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58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98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5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8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1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0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1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7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6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8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Equação de Bernoulli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216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-1" y="1526572"/>
            <a:ext cx="11990341" cy="292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92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722" y="1086678"/>
            <a:ext cx="11105322" cy="555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Potência e rendimento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90612" y="3289111"/>
            <a:ext cx="11688585" cy="156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66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Porém, as máquinas, geralmente tem rendimento menor do que 1 ou 100%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pt-BR" dirty="0"/>
                  <a:t>Aplicamos então a correção a potencia levando em conta o rendimento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pt-BR" dirty="0"/>
                  <a:t> (</a:t>
                </a:r>
                <a:r>
                  <a:rPr lang="pt-BR" dirty="0" err="1"/>
                  <a:t>êta</a:t>
                </a:r>
                <a:r>
                  <a:rPr lang="pt-BR" dirty="0"/>
                  <a:t>)</a:t>
                </a:r>
              </a:p>
              <a:p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722" y="2845810"/>
            <a:ext cx="2494722" cy="109144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9541" y="4163249"/>
            <a:ext cx="5699885" cy="172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9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Potência em uma turbina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11965" y="1734658"/>
            <a:ext cx="8653670" cy="43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2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 da equação de </a:t>
            </a:r>
            <a:r>
              <a:rPr lang="pt-BR" dirty="0" err="1"/>
              <a:t>bernoulli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Tubo venture</a:t>
            </a:r>
          </a:p>
          <a:p>
            <a:r>
              <a:rPr lang="pt-BR" dirty="0"/>
              <a:t>Sistemas bombeados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237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70" y="618517"/>
            <a:ext cx="10880034" cy="617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7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no quadro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A equação de </a:t>
            </a:r>
            <a:r>
              <a:rPr lang="pt-BR" dirty="0" err="1"/>
              <a:t>bernoulli</a:t>
            </a:r>
            <a:r>
              <a:rPr lang="pt-BR" dirty="0"/>
              <a:t> é: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235" y="3397319"/>
            <a:ext cx="4929809" cy="275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12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23373" y="2675561"/>
            <a:ext cx="8424210" cy="392584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373" y="540044"/>
            <a:ext cx="9342782" cy="167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9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Máquina hidráulica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 A máquina em uma instalação hidráulica é definida como qualquer dispositivo que quando introduzido no escoamento forneça ou retire energia do escoamento, na forma de trabalho.</a:t>
            </a:r>
          </a:p>
        </p:txBody>
      </p:sp>
    </p:spTree>
    <p:extLst>
      <p:ext uri="{BB962C8B-B14F-4D97-AF65-F5344CB8AC3E}">
        <p14:creationId xmlns:p14="http://schemas.microsoft.com/office/powerpoint/2010/main" val="263987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Equação da energia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pt-BR" sz="3200" dirty="0"/>
              </a:p>
              <a:p>
                <a:r>
                  <a:rPr lang="pt-BR" sz="3200" dirty="0"/>
                  <a:t>Em sistemas não bombeados a energia: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pt-BR" sz="3200" dirty="0"/>
              </a:p>
              <a:p>
                <a:endParaRPr lang="pt-BR" sz="3200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35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18" y="4769503"/>
            <a:ext cx="11105948" cy="174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51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Equação de energia na presença de uma máquina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3776" y="2421730"/>
            <a:ext cx="10364450" cy="440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4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54701" y="1416605"/>
            <a:ext cx="12037299" cy="353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27989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ícu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Gotícula</Template>
  <TotalTime>52</TotalTime>
  <Words>104</Words>
  <Application>Microsoft Office PowerPoint</Application>
  <PresentationFormat>Widescreen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Tw Cen MT</vt:lpstr>
      <vt:lpstr>Gotícula</vt:lpstr>
      <vt:lpstr>Equação de Bernoulli</vt:lpstr>
      <vt:lpstr>Aplicações da equação de bernoulli</vt:lpstr>
      <vt:lpstr>Apresentação do PowerPoint</vt:lpstr>
      <vt:lpstr>Resolução no quadro</vt:lpstr>
      <vt:lpstr>Apresentação do PowerPoint</vt:lpstr>
      <vt:lpstr>Máquina hidráulica </vt:lpstr>
      <vt:lpstr>Equação da energia</vt:lpstr>
      <vt:lpstr>Equação de energia na presença de uma máquina</vt:lpstr>
      <vt:lpstr>Apresentação do PowerPoint</vt:lpstr>
      <vt:lpstr>Apresentação do PowerPoint</vt:lpstr>
      <vt:lpstr>Apresentação do PowerPoint</vt:lpstr>
      <vt:lpstr>Potência e rendimento</vt:lpstr>
      <vt:lpstr>Porém, as máquinas, geralmente tem rendimento menor do que 1 ou 100%</vt:lpstr>
      <vt:lpstr>Potência em uma turbina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Equação de Bernoulli</dc:title>
  <dc:creator>Renato Fernandes</dc:creator>
  <cp:lastModifiedBy>Renato Fernandes</cp:lastModifiedBy>
  <cp:revision>5</cp:revision>
  <dcterms:created xsi:type="dcterms:W3CDTF">2016-06-06T18:28:17Z</dcterms:created>
  <dcterms:modified xsi:type="dcterms:W3CDTF">2016-06-06T19:20:58Z</dcterms:modified>
</cp:coreProperties>
</file>