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63" r:id="rId4"/>
    <p:sldId id="259" r:id="rId5"/>
    <p:sldId id="258" r:id="rId6"/>
    <p:sldId id="260" r:id="rId7"/>
    <p:sldId id="261" r:id="rId8"/>
    <p:sldId id="264" r:id="rId9"/>
    <p:sldId id="267" r:id="rId10"/>
    <p:sldId id="268" r:id="rId11"/>
    <p:sldId id="265" r:id="rId12"/>
    <p:sldId id="266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519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766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949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90332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940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0831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0584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098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957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481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013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96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308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715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070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265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640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285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Equação de Bernoulli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7216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-1" y="1526572"/>
            <a:ext cx="11990341" cy="2921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392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722" y="1086678"/>
            <a:ext cx="11105322" cy="5552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97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Potência e rendimento</a:t>
            </a:r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290612" y="3289111"/>
            <a:ext cx="11688585" cy="156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666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Porém, as máquinas, geralmente tem rendimento menor do que 1 ou 100%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/>
              <a:lstStyle/>
              <a:p>
                <a:r>
                  <a:rPr lang="pt-BR" dirty="0"/>
                  <a:t>Aplicamos então a correção a potencia levando em conta o rendimento </a:t>
                </a:r>
                <a14:m>
                  <m:oMath xmlns:m="http://schemas.openxmlformats.org/officeDocument/2006/math">
                    <m:r>
                      <a:rPr lang="pt-B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𝜂</m:t>
                    </m:r>
                  </m:oMath>
                </a14:m>
                <a:r>
                  <a:rPr lang="pt-BR" dirty="0"/>
                  <a:t> (</a:t>
                </a:r>
                <a:r>
                  <a:rPr lang="pt-BR" dirty="0" err="1"/>
                  <a:t>êta</a:t>
                </a:r>
                <a:r>
                  <a:rPr lang="pt-BR" dirty="0"/>
                  <a:t>)</a:t>
                </a:r>
              </a:p>
              <a:p>
                <a:endParaRPr lang="pt-BR" dirty="0"/>
              </a:p>
              <a:p>
                <a:endParaRPr lang="pt-BR" dirty="0"/>
              </a:p>
              <a:p>
                <a:endParaRPr lang="pt-BR" dirty="0"/>
              </a:p>
              <a:p>
                <a:endParaRPr lang="pt-BR" dirty="0"/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>
                <a:blip r:embed="rId2"/>
                <a:stretch>
                  <a:fillRect l="-52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9722" y="2845810"/>
            <a:ext cx="2494722" cy="109144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9541" y="4163249"/>
            <a:ext cx="5699885" cy="1728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791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Potência em uma turbina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311965" y="1734658"/>
            <a:ext cx="8653670" cy="437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426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Aplicações da equação de </a:t>
            </a:r>
            <a:r>
              <a:rPr lang="pt-BR" dirty="0" err="1"/>
              <a:t>bernoulli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t-BR" dirty="0"/>
              <a:t>Tubo venture</a:t>
            </a:r>
          </a:p>
          <a:p>
            <a:r>
              <a:rPr lang="pt-BR" dirty="0"/>
              <a:t>Sistemas bombeados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2378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670" y="618517"/>
            <a:ext cx="10880034" cy="6176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71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Resolução no quadro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t-BR" dirty="0"/>
              <a:t>A equação de </a:t>
            </a:r>
            <a:r>
              <a:rPr lang="pt-BR" dirty="0" err="1"/>
              <a:t>bernoulli</a:t>
            </a:r>
            <a:r>
              <a:rPr lang="pt-BR" dirty="0"/>
              <a:t> é: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235" y="3397319"/>
            <a:ext cx="4929809" cy="2753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512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223373" y="2675561"/>
            <a:ext cx="8424210" cy="392584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3373" y="540044"/>
            <a:ext cx="9342782" cy="167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194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Máquina hidráulica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t-BR" dirty="0"/>
              <a:t> A máquina em uma instalação hidráulica é definida como qualquer dispositivo que quando introduzido no escoamento forneça ou retire energia do escoamento, na forma de trabalho.</a:t>
            </a:r>
          </a:p>
        </p:txBody>
      </p:sp>
    </p:spTree>
    <p:extLst>
      <p:ext uri="{BB962C8B-B14F-4D97-AF65-F5344CB8AC3E}">
        <p14:creationId xmlns:p14="http://schemas.microsoft.com/office/powerpoint/2010/main" val="2639871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Equação da energia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pt-BR" sz="3200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pt-BR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pt-BR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32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r>
                          <a:rPr lang="pt-BR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den>
                    </m:f>
                    <m:r>
                      <a:rPr lang="pt-BR" sz="32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pt-BR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pt-BR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pt-BR" sz="32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pt-BR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pt-BR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pt-BR" sz="32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pt-BR" sz="3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pt-BR" sz="32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pt-BR" sz="3200" dirty="0"/>
              </a:p>
              <a:p>
                <a:r>
                  <a:rPr lang="pt-BR" sz="3200" dirty="0"/>
                  <a:t>Em sistemas não bombeados a energia: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32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pt-BR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pt-BR" sz="32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t-BR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32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pt-BR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pt-BR" sz="3200" dirty="0"/>
              </a:p>
              <a:p>
                <a:endParaRPr lang="pt-BR" sz="3200" dirty="0"/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>
                <a:blip r:embed="rId2"/>
                <a:stretch>
                  <a:fillRect l="-135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218" y="4769503"/>
            <a:ext cx="11105948" cy="174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951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Equação de energia na presença de uma máquina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913776" y="2421730"/>
            <a:ext cx="10364450" cy="4403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046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54701" y="1416605"/>
            <a:ext cx="12037299" cy="3534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927989"/>
      </p:ext>
    </p:extLst>
  </p:cSld>
  <p:clrMapOvr>
    <a:masterClrMapping/>
  </p:clrMapOvr>
</p:sld>
</file>

<file path=ppt/theme/theme1.xml><?xml version="1.0" encoding="utf-8"?>
<a:theme xmlns:a="http://schemas.openxmlformats.org/drawingml/2006/main" name="Gotícula">
  <a:themeElements>
    <a:clrScheme name="Gotícul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Gotícu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ícu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Gotícula</Template>
  <TotalTime>52</TotalTime>
  <Words>104</Words>
  <Application>Microsoft Office PowerPoint</Application>
  <PresentationFormat>Widescreen</PresentationFormat>
  <Paragraphs>19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Arial</vt:lpstr>
      <vt:lpstr>Cambria Math</vt:lpstr>
      <vt:lpstr>Tw Cen MT</vt:lpstr>
      <vt:lpstr>Gotícula</vt:lpstr>
      <vt:lpstr>Equação de Bernoulli</vt:lpstr>
      <vt:lpstr>Aplicações da equação de bernoulli</vt:lpstr>
      <vt:lpstr>Apresentação do PowerPoint</vt:lpstr>
      <vt:lpstr>Resolução no quadro</vt:lpstr>
      <vt:lpstr>Apresentação do PowerPoint</vt:lpstr>
      <vt:lpstr>Máquina hidráulica </vt:lpstr>
      <vt:lpstr>Equação da energia</vt:lpstr>
      <vt:lpstr>Equação de energia na presença de uma máquina</vt:lpstr>
      <vt:lpstr>Apresentação do PowerPoint</vt:lpstr>
      <vt:lpstr>Apresentação do PowerPoint</vt:lpstr>
      <vt:lpstr>Apresentação do PowerPoint</vt:lpstr>
      <vt:lpstr>Potência e rendimento</vt:lpstr>
      <vt:lpstr>Porém, as máquinas, geralmente tem rendimento menor do que 1 ou 100%</vt:lpstr>
      <vt:lpstr>Potência em uma turbina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Equação de Bernoulli</dc:title>
  <dc:creator>Renato Fernandes</dc:creator>
  <cp:lastModifiedBy>Renato Fernandes</cp:lastModifiedBy>
  <cp:revision>5</cp:revision>
  <dcterms:created xsi:type="dcterms:W3CDTF">2016-06-06T18:28:17Z</dcterms:created>
  <dcterms:modified xsi:type="dcterms:W3CDTF">2016-06-06T19:20:58Z</dcterms:modified>
</cp:coreProperties>
</file>